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8" r:id="rId2"/>
    <p:sldId id="256" r:id="rId3"/>
    <p:sldId id="257" r:id="rId4"/>
    <p:sldId id="258" r:id="rId5"/>
    <p:sldId id="266" r:id="rId6"/>
    <p:sldId id="259" r:id="rId7"/>
    <p:sldId id="260" r:id="rId8"/>
    <p:sldId id="261" r:id="rId9"/>
    <p:sldId id="265" r:id="rId10"/>
    <p:sldId id="269" r:id="rId11"/>
    <p:sldId id="27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88163" cy="100187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BD9"/>
    <a:srgbClr val="1C9CD9"/>
    <a:srgbClr val="3399FF"/>
    <a:srgbClr val="B9B9B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F1B6F234-7E45-47C3-8CC2-03E06EA5A2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D9396E55-E37A-4443-86EC-1BE4539CAF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8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396E55-E37A-4443-86EC-1BE4539CAFB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4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EA275-4E61-40DB-9C50-FD9481A0F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D5B425-B24C-483E-9CF9-6F35ECE93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2821D0-655D-46AB-BEAE-E5593F1F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7DD3EC-6003-433E-ADBA-9A4621B52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47BD9-FD86-46F3-AE50-EC32A5EFF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2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CF201-0E77-4003-8661-63419258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466C46-F696-41E9-98B5-D02A8F1EF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1475B4-A9AA-467D-879C-C5BEAFC2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4A46E-830E-4EC9-8A13-7B52603E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C09E5-B32A-4436-95A7-FAA4BF0E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4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064254-CA45-40FD-826C-DB82FCB29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741CB1-7173-4CA7-AF1A-9370894D3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DF4DB-3503-4FA5-9CCD-2400BC8C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6B51-A829-474E-B3EB-4E23B494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B06D1-037C-47E9-9EBA-506DFAAA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9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567DA-E9F8-49AE-B0DA-CC8FE235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ACA4B3-2D19-4B67-98FE-9EB3DEE91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6393AD-9F40-428E-8807-7214B0F9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587421-BA82-45E0-B9E2-24373075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0AC374-0A5D-40AC-9CF3-35D0B79EC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44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ED2E5-9822-4B6B-AA02-CB821B94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EB109B-A483-4EA4-83FE-BFDCDAC81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2DD49-E31F-4A71-8FAA-5274560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AD0FE-BF05-4766-B297-2E672DBA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A22A6-C36F-41B9-BC86-826AA4B8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7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C3786-990F-413F-82E7-E476C8AF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BD291-6A91-4104-B9B8-A54807A85A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B335E4-EBED-4763-84E0-29527C47A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A06140-FCCB-459D-9BD6-34286A6F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75A30-F18B-4B4F-B16F-2E14FAC5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5E5581-EF06-4B19-B32F-46D9642E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8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3A7FD-102C-430F-B360-31143AF2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2943B6-1D03-4197-84AF-32BA219C3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3DC97-2862-4028-9DC3-1CCDD9E0D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F48A9D-E013-4E57-A5A6-6D41531D0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D4D28E-7A51-452E-928D-D43B7A773C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0F7B96-4FEE-4313-9AF6-44107AA2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0006C4-909F-4F80-BA3C-E60A63A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66930B-5F85-41E1-8B6C-D9836A28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8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7F9E9-0D57-4C7E-BB4C-25D9A7740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88E6E-302A-4658-934E-520AD232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C7E8D3-5E7E-4554-9AAD-F67DB3806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3FECD7-99D0-49A0-A2EF-836470D4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55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DF053D-4484-445B-A6AE-7E48BA712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743182-D30B-41E0-AC0B-2EE53017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CCC36F-F976-4629-A0FA-9E3493E2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0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9AD61-59DD-49CC-A932-7DFD2CBB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51CAC-D9AF-48AC-BA63-B496D426B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15F785-4E53-4175-96A3-77F75C4D9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1FFE54-0715-46CB-B232-47A14FAB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C708CE-719E-4279-BC06-D9DDBAE6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F7BA70-5D8E-4C49-B02E-D344343B8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0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5A99B-20AD-48DC-9B31-55306BFF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B80EE-9D93-4EE6-9806-DF8B730039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414F0-3A78-420C-9D5A-B3888EFA1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4B1A3B-7B2E-4D5F-B1FC-4CD8CF1B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5835FE-C7D8-4805-BBB0-E8988FCF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82CF4-A0B8-4959-80D2-28397E89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91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A93095-D934-4505-9B04-50F5B4EF8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F5AB00-1602-4711-A2B6-CA6381FFA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6B6E2-C4D2-4E8A-B81F-C84662E03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1B7F1-F761-4FD4-8216-4CA5D7DC3336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472B7-96CF-4BC9-89C0-C07B3EB45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102C3-E11E-446B-8266-0D8A45584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2FFD-77F3-4E4D-956C-00DADF3DA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53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ngsalink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pollntalk2021.cafe24.com/?mode=voteview&amp;vote_seq=100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B287C-9219-49A2-8ADB-B5B3C4B7275F}"/>
              </a:ext>
            </a:extLst>
          </p:cNvPr>
          <p:cNvSpPr txBox="1"/>
          <p:nvPr/>
        </p:nvSpPr>
        <p:spPr>
          <a:xfrm>
            <a:off x="3862856" y="2905780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테스트 </a:t>
            </a:r>
            <a:r>
              <a:rPr lang="en-US" altLang="ko-KR" sz="2800" dirty="0"/>
              <a:t>R1 (21</a:t>
            </a:r>
            <a:r>
              <a:rPr lang="ko-KR" altLang="en-US" sz="2800" dirty="0"/>
              <a:t>년 </a:t>
            </a:r>
            <a:r>
              <a:rPr lang="en-US" altLang="ko-KR" sz="2800" dirty="0"/>
              <a:t>4</a:t>
            </a:r>
            <a:r>
              <a:rPr lang="ko-KR" altLang="en-US" sz="2800" dirty="0"/>
              <a:t>월 </a:t>
            </a:r>
            <a:r>
              <a:rPr lang="en-US" altLang="ko-KR" sz="2800" dirty="0"/>
              <a:t>4</a:t>
            </a:r>
            <a:r>
              <a:rPr lang="ko-KR" altLang="en-US" sz="2800" dirty="0"/>
              <a:t>일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5878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B287C-9219-49A2-8ADB-B5B3C4B7275F}"/>
              </a:ext>
            </a:extLst>
          </p:cNvPr>
          <p:cNvSpPr txBox="1"/>
          <p:nvPr/>
        </p:nvSpPr>
        <p:spPr>
          <a:xfrm>
            <a:off x="3862856" y="2905780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테스트 </a:t>
            </a:r>
            <a:r>
              <a:rPr lang="en-US" altLang="ko-KR" sz="2800" dirty="0"/>
              <a:t>R2 (21</a:t>
            </a:r>
            <a:r>
              <a:rPr lang="ko-KR" altLang="en-US" sz="2800" dirty="0"/>
              <a:t>년 </a:t>
            </a:r>
            <a:r>
              <a:rPr lang="en-US" altLang="ko-KR" sz="2800" dirty="0"/>
              <a:t>4</a:t>
            </a:r>
            <a:r>
              <a:rPr lang="ko-KR" altLang="en-US" sz="2800" dirty="0"/>
              <a:t>월 </a:t>
            </a:r>
            <a:r>
              <a:rPr lang="en-US" altLang="ko-KR" sz="2800" dirty="0"/>
              <a:t>4</a:t>
            </a:r>
            <a:r>
              <a:rPr lang="ko-KR" altLang="en-US" sz="2800" dirty="0"/>
              <a:t>일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527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68672"/>
            <a:ext cx="11540971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3"/>
            </a:pPr>
            <a:r>
              <a:rPr lang="en-US" altLang="ko-KR" sz="1400" b="1" dirty="0"/>
              <a:t>1</a:t>
            </a:r>
            <a:r>
              <a:rPr lang="ko-KR" altLang="en-US" sz="1400" b="1" dirty="0"/>
              <a:t>차 카테고리 클릭 시 페이지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1CF11B-28CF-4462-A87B-4ED3AF1F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2" y="668173"/>
            <a:ext cx="4217637" cy="5855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5E71E1-777A-41C3-8F32-015857CBAFC1}"/>
              </a:ext>
            </a:extLst>
          </p:cNvPr>
          <p:cNvSpPr txBox="1"/>
          <p:nvPr/>
        </p:nvSpPr>
        <p:spPr>
          <a:xfrm>
            <a:off x="5935252" y="1268021"/>
            <a:ext cx="5537093" cy="21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r>
              <a:rPr lang="ko-KR" altLang="en-US" sz="1300" dirty="0">
                <a:solidFill>
                  <a:srgbClr val="FF0000"/>
                </a:solidFill>
              </a:rPr>
              <a:t>차 카테고리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그룹</a:t>
            </a:r>
            <a:r>
              <a:rPr lang="en-US" altLang="ko-KR" sz="1300" dirty="0">
                <a:solidFill>
                  <a:srgbClr val="FF0000"/>
                </a:solidFill>
              </a:rPr>
              <a:t>” </a:t>
            </a:r>
            <a:r>
              <a:rPr lang="ko-KR" altLang="en-US" sz="1300" dirty="0">
                <a:solidFill>
                  <a:srgbClr val="FF0000"/>
                </a:solidFill>
              </a:rPr>
              <a:t>클릭 시 페이지임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“</a:t>
            </a:r>
            <a:r>
              <a:rPr lang="ko-KR" altLang="en-US" sz="1300" dirty="0">
                <a:solidFill>
                  <a:srgbClr val="FF0000"/>
                </a:solidFill>
              </a:rPr>
              <a:t>그룹</a:t>
            </a:r>
            <a:r>
              <a:rPr lang="en-US" altLang="ko-KR" sz="1300" dirty="0">
                <a:solidFill>
                  <a:srgbClr val="FF0000"/>
                </a:solidFill>
              </a:rPr>
              <a:t>”</a:t>
            </a:r>
            <a:r>
              <a:rPr lang="ko-KR" altLang="en-US" sz="1300" dirty="0">
                <a:solidFill>
                  <a:srgbClr val="FF0000"/>
                </a:solidFill>
              </a:rPr>
              <a:t> 메뉴 색이 바꿔 있어야 함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“</a:t>
            </a:r>
            <a:r>
              <a:rPr lang="ko-KR" altLang="en-US" sz="1300" dirty="0">
                <a:solidFill>
                  <a:srgbClr val="FF0000"/>
                </a:solidFill>
              </a:rPr>
              <a:t>그룹</a:t>
            </a:r>
            <a:r>
              <a:rPr lang="en-US" altLang="ko-KR" sz="1300" dirty="0">
                <a:solidFill>
                  <a:srgbClr val="FF0000"/>
                </a:solidFill>
              </a:rPr>
              <a:t>”</a:t>
            </a:r>
            <a:r>
              <a:rPr lang="ko-KR" altLang="en-US" sz="1300" dirty="0">
                <a:solidFill>
                  <a:srgbClr val="FF0000"/>
                </a:solidFill>
              </a:rPr>
              <a:t>을 선택하면 아래에 해당 프리미엄투표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이벤트투표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최근투표만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</a:t>
            </a:r>
            <a:r>
              <a:rPr lang="ko-KR" altLang="en-US" sz="1300" dirty="0" err="1">
                <a:solidFill>
                  <a:srgbClr val="FF0000"/>
                </a:solidFill>
              </a:rPr>
              <a:t>리스트되어야</a:t>
            </a:r>
            <a:r>
              <a:rPr lang="ko-KR" altLang="en-US" sz="1300" dirty="0">
                <a:solidFill>
                  <a:srgbClr val="FF0000"/>
                </a:solidFill>
              </a:rPr>
              <a:t> 하나 모두 </a:t>
            </a:r>
            <a:r>
              <a:rPr lang="ko-KR" altLang="en-US" sz="1300" dirty="0" err="1">
                <a:solidFill>
                  <a:srgbClr val="FF0000"/>
                </a:solidFill>
              </a:rPr>
              <a:t>리스트되고</a:t>
            </a:r>
            <a:r>
              <a:rPr lang="ko-KR" altLang="en-US" sz="1300" dirty="0">
                <a:solidFill>
                  <a:srgbClr val="FF0000"/>
                </a:solidFill>
              </a:rPr>
              <a:t> 있음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에러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-&gt; </a:t>
            </a:r>
            <a:r>
              <a:rPr lang="ko-KR" altLang="en-US" sz="1300" dirty="0">
                <a:solidFill>
                  <a:srgbClr val="FF0000"/>
                </a:solidFill>
              </a:rPr>
              <a:t>해당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그룹</a:t>
            </a:r>
            <a:r>
              <a:rPr lang="en-US" altLang="ko-KR" sz="1300" dirty="0">
                <a:solidFill>
                  <a:srgbClr val="FF0000"/>
                </a:solidFill>
              </a:rPr>
              <a:t>”</a:t>
            </a:r>
            <a:r>
              <a:rPr lang="ko-KR" altLang="en-US" sz="1300" dirty="0">
                <a:solidFill>
                  <a:srgbClr val="FF0000"/>
                </a:solidFill>
              </a:rPr>
              <a:t>에 소속된 투표들만 리스트 되어야 함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-&gt; 2</a:t>
            </a:r>
            <a:r>
              <a:rPr lang="ko-KR" altLang="en-US" sz="1300" dirty="0">
                <a:solidFill>
                  <a:srgbClr val="FF0000"/>
                </a:solidFill>
              </a:rPr>
              <a:t>차 카테고리가 보여지고 있어야 하며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그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차 카테고리를 선택 시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  </a:t>
            </a:r>
            <a:r>
              <a:rPr lang="ko-KR" altLang="en-US" sz="1300" dirty="0">
                <a:solidFill>
                  <a:srgbClr val="FF0000"/>
                </a:solidFill>
              </a:rPr>
              <a:t>그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차 카테고리에 소속된 투표들만 리스트 되어야 함</a:t>
            </a:r>
            <a:r>
              <a:rPr lang="en-US" altLang="ko-KR" sz="1300" dirty="0">
                <a:solidFill>
                  <a:srgbClr val="FF0000"/>
                </a:solidFill>
              </a:rPr>
              <a:t> 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9B2F4A2-D8F8-4CCB-92CA-64DC23B438DD}"/>
              </a:ext>
            </a:extLst>
          </p:cNvPr>
          <p:cNvCxnSpPr>
            <a:cxnSpLocks/>
          </p:cNvCxnSpPr>
          <p:nvPr/>
        </p:nvCxnSpPr>
        <p:spPr>
          <a:xfrm flipH="1" flipV="1">
            <a:off x="1828800" y="958913"/>
            <a:ext cx="3993160" cy="6182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35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68672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400" b="1" dirty="0"/>
              <a:t>투표 리스트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4"/>
            </a:pPr>
            <a:r>
              <a:rPr lang="ko-KR" altLang="en-US" sz="1400" b="1" dirty="0"/>
              <a:t>투표 제작 후 보이는 리스트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앞선 </a:t>
            </a:r>
            <a:r>
              <a:rPr lang="en-US" altLang="ko-KR" sz="1400" b="1" dirty="0"/>
              <a:t>11</a:t>
            </a:r>
            <a:r>
              <a:rPr lang="ko-KR" altLang="en-US" sz="1400" b="1" dirty="0"/>
              <a:t>번 항목을 상세히 작성한 것임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4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A16F16-2058-4C11-99A9-F5B14B66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28" y="671283"/>
            <a:ext cx="5549191" cy="1337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9DB41-EFAE-4DF6-8FB6-A0345AB2A741}"/>
              </a:ext>
            </a:extLst>
          </p:cNvPr>
          <p:cNvSpPr txBox="1"/>
          <p:nvPr/>
        </p:nvSpPr>
        <p:spPr>
          <a:xfrm>
            <a:off x="692133" y="863270"/>
            <a:ext cx="3248005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 이미지 외곽 선이 보여지도록 설정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※ </a:t>
            </a:r>
            <a:r>
              <a:rPr lang="ko-KR" altLang="en-US" sz="1300" dirty="0">
                <a:solidFill>
                  <a:srgbClr val="FF0000"/>
                </a:solidFill>
              </a:rPr>
              <a:t>어떤 이미지는 바탕색이 하얀색이라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ko-KR" altLang="en-US" sz="1300" dirty="0">
                <a:solidFill>
                  <a:srgbClr val="FF0000"/>
                </a:solidFill>
              </a:rPr>
              <a:t>이런 식으로 외곽이 비워 보일 수 있음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A9C9ACF-9FB8-47B3-85F0-E49AF3C63260}"/>
              </a:ext>
            </a:extLst>
          </p:cNvPr>
          <p:cNvCxnSpPr>
            <a:cxnSpLocks/>
          </p:cNvCxnSpPr>
          <p:nvPr/>
        </p:nvCxnSpPr>
        <p:spPr>
          <a:xfrm>
            <a:off x="3833770" y="1199626"/>
            <a:ext cx="1992511" cy="1406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5EDB3C0-D51B-4823-A6B3-6F16C7FC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3" y="2924124"/>
            <a:ext cx="2285959" cy="256054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D85DF2-F03E-4767-9A26-85810582145A}"/>
              </a:ext>
            </a:extLst>
          </p:cNvPr>
          <p:cNvCxnSpPr>
            <a:cxnSpLocks/>
          </p:cNvCxnSpPr>
          <p:nvPr/>
        </p:nvCxnSpPr>
        <p:spPr>
          <a:xfrm>
            <a:off x="3175119" y="4314745"/>
            <a:ext cx="49925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2BEC254-BF9D-4844-8022-CC061EE26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70" y="2975992"/>
            <a:ext cx="2166514" cy="21231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205D22-830F-4348-8C62-AD6E53EC7447}"/>
              </a:ext>
            </a:extLst>
          </p:cNvPr>
          <p:cNvSpPr/>
          <p:nvPr/>
        </p:nvSpPr>
        <p:spPr>
          <a:xfrm>
            <a:off x="3833770" y="2975991"/>
            <a:ext cx="2166514" cy="355064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00C1A-AAB3-4EEA-9586-8E8B72F05855}"/>
              </a:ext>
            </a:extLst>
          </p:cNvPr>
          <p:cNvSpPr txBox="1"/>
          <p:nvPr/>
        </p:nvSpPr>
        <p:spPr>
          <a:xfrm>
            <a:off x="3811397" y="5141121"/>
            <a:ext cx="23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/>
            <a:r>
              <a:rPr lang="ko-KR" altLang="en-US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사랑에도 </a:t>
            </a:r>
            <a:r>
              <a:rPr lang="en-US" altLang="ko-KR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조건</a:t>
            </a:r>
            <a:r>
              <a:rPr lang="en-US" altLang="ko-KR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필요한 시대</a:t>
            </a:r>
            <a:r>
              <a:rPr lang="en-US" altLang="ko-KR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r>
              <a:rPr lang="en-US" altLang="ko-KR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atinLnBrk="0"/>
            <a:r>
              <a:rPr lang="ko-KR" altLang="en-US" sz="1000" b="1" i="0" dirty="0" err="1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팅</a:t>
            </a:r>
            <a:r>
              <a:rPr lang="ko-KR" altLang="en-US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앱 </a:t>
            </a:r>
            <a:r>
              <a:rPr lang="en-US" altLang="ko-KR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(APP)</a:t>
            </a:r>
            <a:r>
              <a:rPr lang="ko-KR" altLang="en-US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각광받을 수 있을까</a:t>
            </a:r>
            <a:r>
              <a:rPr lang="en-US" altLang="ko-KR" sz="1000" b="1" i="0" dirty="0">
                <a:solidFill>
                  <a:srgbClr val="1A9BD9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608DF5-0464-4E6C-BC0C-37397347C9F5}"/>
              </a:ext>
            </a:extLst>
          </p:cNvPr>
          <p:cNvGrpSpPr/>
          <p:nvPr/>
        </p:nvGrpSpPr>
        <p:grpSpPr>
          <a:xfrm>
            <a:off x="3881416" y="5623528"/>
            <a:ext cx="478050" cy="307490"/>
            <a:chOff x="7767879" y="4908786"/>
            <a:chExt cx="538747" cy="3465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C2B4A2-E4AB-46D4-B0A7-86412E14C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6221" y="4908786"/>
              <a:ext cx="530405" cy="34653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B0969B-39F3-4B6F-A402-845F8227F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7879" y="4975572"/>
              <a:ext cx="241018" cy="21721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BD14AE4-FC7C-484C-98BE-01E97A3A4C73}"/>
              </a:ext>
            </a:extLst>
          </p:cNvPr>
          <p:cNvSpPr txBox="1"/>
          <p:nvPr/>
        </p:nvSpPr>
        <p:spPr>
          <a:xfrm>
            <a:off x="3807122" y="5837904"/>
            <a:ext cx="2558714" cy="622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유형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800" b="1" dirty="0">
                <a:solidFill>
                  <a:srgbClr val="C00000"/>
                </a:solidFill>
              </a:rPr>
              <a:t>투표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공개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엔터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상식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참여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b="1" dirty="0">
                <a:solidFill>
                  <a:srgbClr val="C00000"/>
                </a:solidFill>
              </a:rPr>
              <a:t>2,021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b="1" dirty="0">
                <a:solidFill>
                  <a:srgbClr val="C00000"/>
                </a:solidFill>
              </a:rPr>
              <a:t>303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좋아요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800" b="1" dirty="0">
                <a:solidFill>
                  <a:srgbClr val="C00000"/>
                </a:solidFill>
              </a:rPr>
              <a:t>55  </a:t>
            </a:r>
            <a:r>
              <a:rPr lang="ko-KR" altLang="en-US" sz="800" b="1" dirty="0"/>
              <a:t>구독 </a:t>
            </a:r>
            <a:r>
              <a:rPr lang="en-US" altLang="ko-KR" sz="800" b="1" dirty="0"/>
              <a:t>: </a:t>
            </a:r>
            <a:r>
              <a:rPr lang="en-US" altLang="ko-KR" sz="800" b="1" dirty="0">
                <a:solidFill>
                  <a:srgbClr val="C00000"/>
                </a:solidFill>
              </a:rPr>
              <a:t>6,554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4C0A4CD-5F23-4B12-BFD4-010D36746ED1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4838235" y="5931018"/>
            <a:ext cx="1696788" cy="251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73DCBA-EE4F-4DBB-B425-F99C7DB12F86}"/>
              </a:ext>
            </a:extLst>
          </p:cNvPr>
          <p:cNvSpPr txBox="1"/>
          <p:nvPr/>
        </p:nvSpPr>
        <p:spPr>
          <a:xfrm>
            <a:off x="6535023" y="5604101"/>
            <a:ext cx="4818077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투표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퀴즈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설문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이벤트투표 중에서 하나 보여줌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공개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비공개 중에서 하나 보여줌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비공개는 비공개 선택 시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2ED0E95-FCF2-4755-82D8-1642734EA630}"/>
              </a:ext>
            </a:extLst>
          </p:cNvPr>
          <p:cNvCxnSpPr>
            <a:cxnSpLocks/>
          </p:cNvCxnSpPr>
          <p:nvPr/>
        </p:nvCxnSpPr>
        <p:spPr>
          <a:xfrm flipH="1">
            <a:off x="4470630" y="5292087"/>
            <a:ext cx="2166514" cy="4633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540878E-8B78-43A6-9F02-982D88094397}"/>
              </a:ext>
            </a:extLst>
          </p:cNvPr>
          <p:cNvSpPr txBox="1"/>
          <p:nvPr/>
        </p:nvSpPr>
        <p:spPr>
          <a:xfrm>
            <a:off x="6628190" y="5082572"/>
            <a:ext cx="324800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닉네임으로 표시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E7FB37-01C7-42C5-A517-0FC3AB17B827}"/>
              </a:ext>
            </a:extLst>
          </p:cNvPr>
          <p:cNvSpPr txBox="1"/>
          <p:nvPr/>
        </p:nvSpPr>
        <p:spPr>
          <a:xfrm>
            <a:off x="6528677" y="4028106"/>
            <a:ext cx="5391768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이미지 또는 투표제목 클릭 시 작동 되도록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1081E65-0C24-4C9C-8C27-9F6B17F9DD6D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5721429" y="3414166"/>
            <a:ext cx="770838" cy="4990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5BFAD6-B080-4EC5-A1B9-D6078ED28328}"/>
              </a:ext>
            </a:extLst>
          </p:cNvPr>
          <p:cNvCxnSpPr>
            <a:cxnSpLocks/>
          </p:cNvCxnSpPr>
          <p:nvPr/>
        </p:nvCxnSpPr>
        <p:spPr>
          <a:xfrm flipH="1">
            <a:off x="5553887" y="4403982"/>
            <a:ext cx="1041955" cy="9296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7EB128-4377-4472-8CAB-C5A29432F780}"/>
              </a:ext>
            </a:extLst>
          </p:cNvPr>
          <p:cNvCxnSpPr>
            <a:cxnSpLocks/>
          </p:cNvCxnSpPr>
          <p:nvPr/>
        </p:nvCxnSpPr>
        <p:spPr>
          <a:xfrm flipV="1">
            <a:off x="2877068" y="5341176"/>
            <a:ext cx="1063070" cy="6544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5EA92D-6422-4005-8556-2B030D9F7C5E}"/>
              </a:ext>
            </a:extLst>
          </p:cNvPr>
          <p:cNvSpPr txBox="1"/>
          <p:nvPr/>
        </p:nvSpPr>
        <p:spPr>
          <a:xfrm>
            <a:off x="195350" y="6051156"/>
            <a:ext cx="3551893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세줄까지 보여지도록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 err="1">
                <a:solidFill>
                  <a:srgbClr val="FF0000"/>
                </a:solidFill>
              </a:rPr>
              <a:t>입력창</a:t>
            </a:r>
            <a:r>
              <a:rPr lang="ko-KR" altLang="en-US" sz="1300" dirty="0">
                <a:solidFill>
                  <a:srgbClr val="FF0000"/>
                </a:solidFill>
              </a:rPr>
              <a:t> 입력 제한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1F66BB-2B10-4519-9790-7FC7F56286CB}"/>
              </a:ext>
            </a:extLst>
          </p:cNvPr>
          <p:cNvSpPr txBox="1"/>
          <p:nvPr/>
        </p:nvSpPr>
        <p:spPr>
          <a:xfrm>
            <a:off x="6492267" y="2937208"/>
            <a:ext cx="5391768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※ </a:t>
            </a:r>
            <a:r>
              <a:rPr lang="ko-KR" altLang="en-US" sz="1300" dirty="0">
                <a:solidFill>
                  <a:srgbClr val="FF0000"/>
                </a:solidFill>
              </a:rPr>
              <a:t>투표 제목이 그림을 가리고 있는데 최대한 가리지 않게 조정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-&gt; </a:t>
            </a:r>
            <a:r>
              <a:rPr lang="ko-KR" altLang="en-US" sz="1300" dirty="0">
                <a:solidFill>
                  <a:srgbClr val="FF0000"/>
                </a:solidFill>
              </a:rPr>
              <a:t>디자인 요소였으나 오히려 답답해 보임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※ </a:t>
            </a:r>
            <a:r>
              <a:rPr lang="ko-KR" altLang="en-US" sz="1300" dirty="0">
                <a:solidFill>
                  <a:srgbClr val="FF0000"/>
                </a:solidFill>
              </a:rPr>
              <a:t>모든 투표는 최소한 관리자가 설정한 대표 이미지가 보여지므로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270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68672"/>
            <a:ext cx="11540971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6"/>
            </a:pPr>
            <a:r>
              <a:rPr lang="ko-KR" altLang="en-US" sz="1400" b="1" dirty="0"/>
              <a:t>공지사항 사례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E4D421-6282-4FE3-B856-9E45F2FD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35" y="913472"/>
            <a:ext cx="11268356" cy="1925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4FC57-476E-4936-8AF2-A669C897F8B1}"/>
              </a:ext>
            </a:extLst>
          </p:cNvPr>
          <p:cNvSpPr txBox="1"/>
          <p:nvPr/>
        </p:nvSpPr>
        <p:spPr>
          <a:xfrm>
            <a:off x="487696" y="3064782"/>
            <a:ext cx="5509842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공지사항 메인 페이지 상단에 보여주는 사례 발견하였습니다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 err="1">
                <a:solidFill>
                  <a:srgbClr val="FF0000"/>
                </a:solidFill>
              </a:rPr>
              <a:t>나이스</a:t>
            </a:r>
            <a:r>
              <a:rPr lang="en-US" altLang="ko-KR" sz="1300" dirty="0">
                <a:solidFill>
                  <a:srgbClr val="FF0000"/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- </a:t>
            </a:r>
            <a:r>
              <a:rPr lang="ko-KR" altLang="en-US" sz="1300" dirty="0">
                <a:solidFill>
                  <a:srgbClr val="FF0000"/>
                </a:solidFill>
              </a:rPr>
              <a:t>내용 표시 </a:t>
            </a:r>
            <a:r>
              <a:rPr lang="en-US" altLang="ko-KR" sz="1300" dirty="0">
                <a:solidFill>
                  <a:srgbClr val="FF0000"/>
                </a:solidFill>
              </a:rPr>
              <a:t>/ </a:t>
            </a:r>
            <a:r>
              <a:rPr lang="ko-KR" altLang="en-US" sz="1300" dirty="0">
                <a:solidFill>
                  <a:srgbClr val="FF0000"/>
                </a:solidFill>
              </a:rPr>
              <a:t>바로가기 </a:t>
            </a:r>
            <a:r>
              <a:rPr lang="en-US" altLang="ko-KR" sz="1300" dirty="0">
                <a:solidFill>
                  <a:srgbClr val="FF0000"/>
                </a:solidFill>
              </a:rPr>
              <a:t>/ X </a:t>
            </a:r>
            <a:r>
              <a:rPr lang="ko-KR" altLang="en-US" sz="1300" dirty="0">
                <a:solidFill>
                  <a:srgbClr val="FF0000"/>
                </a:solidFill>
              </a:rPr>
              <a:t>표시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- </a:t>
            </a:r>
            <a:r>
              <a:rPr lang="ko-KR" altLang="en-US" sz="1300" dirty="0">
                <a:solidFill>
                  <a:srgbClr val="FF0000"/>
                </a:solidFill>
              </a:rPr>
              <a:t>여기에다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오늘 하루 안보기</a:t>
            </a:r>
            <a:r>
              <a:rPr lang="en-US" altLang="ko-KR" sz="1300" dirty="0">
                <a:solidFill>
                  <a:srgbClr val="FF0000"/>
                </a:solidFill>
              </a:rPr>
              <a:t>“ </a:t>
            </a:r>
            <a:r>
              <a:rPr lang="ko-KR" altLang="en-US" sz="1300" dirty="0">
                <a:solidFill>
                  <a:srgbClr val="FF0000"/>
                </a:solidFill>
              </a:rPr>
              <a:t>추가로 넣어주면 될 것 같습니다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90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39CC9-83E5-444A-A008-C8EAC906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55" y="671119"/>
            <a:ext cx="5906602" cy="584263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68672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7"/>
            </a:pPr>
            <a:r>
              <a:rPr lang="ko-KR" altLang="en-US" sz="1400" b="1" dirty="0"/>
              <a:t>투표 등록 기본 정보</a:t>
            </a: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7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7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7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7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BE328-1E8F-425E-8318-16652B98422C}"/>
              </a:ext>
            </a:extLst>
          </p:cNvPr>
          <p:cNvSpPr txBox="1"/>
          <p:nvPr/>
        </p:nvSpPr>
        <p:spPr>
          <a:xfrm>
            <a:off x="6933760" y="1104310"/>
            <a:ext cx="2604523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퀴즈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설문 뜨도록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2A19A1E-2290-4AFC-BDA0-71124391D49D}"/>
              </a:ext>
            </a:extLst>
          </p:cNvPr>
          <p:cNvCxnSpPr>
            <a:cxnSpLocks/>
          </p:cNvCxnSpPr>
          <p:nvPr/>
        </p:nvCxnSpPr>
        <p:spPr>
          <a:xfrm flipH="1">
            <a:off x="3442388" y="1306353"/>
            <a:ext cx="349137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403AF40-E4EA-4742-B26E-FC8058EB1473}"/>
              </a:ext>
            </a:extLst>
          </p:cNvPr>
          <p:cNvCxnSpPr>
            <a:cxnSpLocks/>
          </p:cNvCxnSpPr>
          <p:nvPr/>
        </p:nvCxnSpPr>
        <p:spPr>
          <a:xfrm flipH="1">
            <a:off x="1459685" y="5332024"/>
            <a:ext cx="150162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A1042E-AFA7-4D06-B02A-5C6567F03376}"/>
              </a:ext>
            </a:extLst>
          </p:cNvPr>
          <p:cNvSpPr txBox="1"/>
          <p:nvPr/>
        </p:nvSpPr>
        <p:spPr>
          <a:xfrm>
            <a:off x="3043311" y="5172079"/>
            <a:ext cx="1897806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관련 내용 링크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77157E-EDAF-4723-A918-3C3834DE918F}"/>
              </a:ext>
            </a:extLst>
          </p:cNvPr>
          <p:cNvCxnSpPr>
            <a:cxnSpLocks/>
          </p:cNvCxnSpPr>
          <p:nvPr/>
        </p:nvCxnSpPr>
        <p:spPr>
          <a:xfrm flipH="1">
            <a:off x="1761688" y="878514"/>
            <a:ext cx="51720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6DB6BE-250F-4D05-B684-20742B66E2A2}"/>
              </a:ext>
            </a:extLst>
          </p:cNvPr>
          <p:cNvSpPr txBox="1"/>
          <p:nvPr/>
        </p:nvSpPr>
        <p:spPr>
          <a:xfrm>
            <a:off x="6933760" y="683093"/>
            <a:ext cx="393239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 설명 작성 </a:t>
            </a:r>
            <a:r>
              <a:rPr lang="en-US" altLang="ko-KR" sz="1300" dirty="0">
                <a:solidFill>
                  <a:srgbClr val="FF0000"/>
                </a:solidFill>
              </a:rPr>
              <a:t>-&gt; </a:t>
            </a:r>
            <a:r>
              <a:rPr lang="ko-KR" altLang="en-US" sz="1300" dirty="0">
                <a:solidFill>
                  <a:srgbClr val="FF0000"/>
                </a:solidFill>
              </a:rPr>
              <a:t>기본 정보 改名</a:t>
            </a:r>
            <a:r>
              <a:rPr lang="en-US" altLang="ko-KR" sz="1300" dirty="0">
                <a:solidFill>
                  <a:srgbClr val="FF0000"/>
                </a:solidFill>
              </a:rPr>
              <a:t>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76ABDC-E239-45BB-819A-F3C37164E665}"/>
              </a:ext>
            </a:extLst>
          </p:cNvPr>
          <p:cNvCxnSpPr>
            <a:cxnSpLocks/>
          </p:cNvCxnSpPr>
          <p:nvPr/>
        </p:nvCxnSpPr>
        <p:spPr>
          <a:xfrm flipH="1">
            <a:off x="3145873" y="4620004"/>
            <a:ext cx="37878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851DD8-E275-41E4-A88B-AE00F2311A04}"/>
              </a:ext>
            </a:extLst>
          </p:cNvPr>
          <p:cNvSpPr txBox="1"/>
          <p:nvPr/>
        </p:nvSpPr>
        <p:spPr>
          <a:xfrm>
            <a:off x="6933761" y="2303581"/>
            <a:ext cx="393239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내용 </a:t>
            </a:r>
            <a:r>
              <a:rPr lang="en-US" altLang="ko-KR" sz="1300" dirty="0">
                <a:solidFill>
                  <a:srgbClr val="FF0000"/>
                </a:solidFill>
              </a:rPr>
              <a:t>-&gt; </a:t>
            </a:r>
            <a:r>
              <a:rPr lang="ko-KR" altLang="en-US" sz="1300" dirty="0">
                <a:solidFill>
                  <a:srgbClr val="FF0000"/>
                </a:solidFill>
              </a:rPr>
              <a:t>부연 설명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368FA9-E39A-402A-8BB2-59A3D069E5F8}"/>
              </a:ext>
            </a:extLst>
          </p:cNvPr>
          <p:cNvCxnSpPr>
            <a:cxnSpLocks/>
          </p:cNvCxnSpPr>
          <p:nvPr/>
        </p:nvCxnSpPr>
        <p:spPr>
          <a:xfrm flipH="1" flipV="1">
            <a:off x="2499919" y="2657332"/>
            <a:ext cx="5446166" cy="2009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CBB54D0-DC42-45B2-8EDD-37ABCD309A7F}"/>
              </a:ext>
            </a:extLst>
          </p:cNvPr>
          <p:cNvSpPr txBox="1"/>
          <p:nvPr/>
        </p:nvSpPr>
        <p:spPr>
          <a:xfrm>
            <a:off x="7948399" y="2679296"/>
            <a:ext cx="3932395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</a:t>
            </a:r>
            <a:r>
              <a:rPr lang="en-US" altLang="ko-KR" sz="1300" dirty="0">
                <a:solidFill>
                  <a:srgbClr val="FF0000"/>
                </a:solidFill>
              </a:rPr>
              <a:t>/</a:t>
            </a:r>
            <a:r>
              <a:rPr lang="ko-KR" altLang="en-US" sz="1300" dirty="0">
                <a:solidFill>
                  <a:srgbClr val="FF0000"/>
                </a:solidFill>
              </a:rPr>
              <a:t>퀴즈</a:t>
            </a:r>
            <a:r>
              <a:rPr lang="en-US" altLang="ko-KR" sz="1300" dirty="0">
                <a:solidFill>
                  <a:srgbClr val="FF0000"/>
                </a:solidFill>
              </a:rPr>
              <a:t>/</a:t>
            </a:r>
            <a:r>
              <a:rPr lang="ko-KR" altLang="en-US" sz="1300" dirty="0">
                <a:solidFill>
                  <a:srgbClr val="FF0000"/>
                </a:solidFill>
              </a:rPr>
              <a:t>설문에 대해 부연 설명할 내용이 있으시면 입력하세요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C3187B9-771E-4F9B-9230-A511D0ED36F5}"/>
              </a:ext>
            </a:extLst>
          </p:cNvPr>
          <p:cNvCxnSpPr/>
          <p:nvPr/>
        </p:nvCxnSpPr>
        <p:spPr>
          <a:xfrm>
            <a:off x="3573710" y="3212983"/>
            <a:ext cx="88084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CD9417-CA74-4B6A-AC74-500D3250C8FD}"/>
              </a:ext>
            </a:extLst>
          </p:cNvPr>
          <p:cNvSpPr txBox="1"/>
          <p:nvPr/>
        </p:nvSpPr>
        <p:spPr>
          <a:xfrm>
            <a:off x="3633522" y="3212067"/>
            <a:ext cx="2297495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삭제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모든 투표는 관리자 설정한 이미지가 보여 짐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7C5F01-FF32-453B-A088-49F20C19C7A5}"/>
              </a:ext>
            </a:extLst>
          </p:cNvPr>
          <p:cNvCxnSpPr>
            <a:cxnSpLocks/>
          </p:cNvCxnSpPr>
          <p:nvPr/>
        </p:nvCxnSpPr>
        <p:spPr>
          <a:xfrm>
            <a:off x="1149292" y="3656756"/>
            <a:ext cx="44185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B130CE-505F-4E50-8C8D-5BEF5E397701}"/>
              </a:ext>
            </a:extLst>
          </p:cNvPr>
          <p:cNvSpPr txBox="1"/>
          <p:nvPr/>
        </p:nvSpPr>
        <p:spPr>
          <a:xfrm>
            <a:off x="419450" y="3468141"/>
            <a:ext cx="1121897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이미지 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ko-KR" altLang="en-US" sz="1300" dirty="0">
                <a:solidFill>
                  <a:srgbClr val="FF0000"/>
                </a:solidFill>
              </a:rPr>
              <a:t>사이즈 축소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B12F5-22BD-493A-B7B6-ED4E0C7331FA}"/>
              </a:ext>
            </a:extLst>
          </p:cNvPr>
          <p:cNvSpPr txBox="1"/>
          <p:nvPr/>
        </p:nvSpPr>
        <p:spPr>
          <a:xfrm>
            <a:off x="6975705" y="4417961"/>
            <a:ext cx="4609491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우선 </a:t>
            </a:r>
            <a:r>
              <a:rPr lang="en-US" altLang="ko-KR" sz="1300" dirty="0">
                <a:solidFill>
                  <a:srgbClr val="FF0000"/>
                </a:solidFill>
              </a:rPr>
              <a:t>Default </a:t>
            </a:r>
            <a:r>
              <a:rPr lang="ko-KR" altLang="en-US" sz="1300" dirty="0">
                <a:solidFill>
                  <a:srgbClr val="FF0000"/>
                </a:solidFill>
              </a:rPr>
              <a:t>로 </a:t>
            </a:r>
            <a:r>
              <a:rPr lang="ko-KR" altLang="en-US" sz="1300" dirty="0" err="1">
                <a:solidFill>
                  <a:srgbClr val="FF0000"/>
                </a:solidFill>
              </a:rPr>
              <a:t>폴앤톡</a:t>
            </a:r>
            <a:r>
              <a:rPr lang="ko-KR" altLang="en-US" sz="1300" dirty="0">
                <a:solidFill>
                  <a:srgbClr val="FF0000"/>
                </a:solidFill>
              </a:rPr>
              <a:t> 로고를 보여줌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※ </a:t>
            </a:r>
            <a:r>
              <a:rPr lang="ko-KR" altLang="en-US" sz="1300" dirty="0">
                <a:solidFill>
                  <a:srgbClr val="FF0000"/>
                </a:solidFill>
              </a:rPr>
              <a:t>카테고리 </a:t>
            </a:r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r>
              <a:rPr lang="ko-KR" altLang="en-US" sz="1300" dirty="0">
                <a:solidFill>
                  <a:srgbClr val="FF0000"/>
                </a:solidFill>
              </a:rPr>
              <a:t>차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차 선택 시 해당 이미지로 바꿔 짐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※ </a:t>
            </a:r>
            <a:r>
              <a:rPr lang="ko-KR" altLang="en-US" sz="1300" dirty="0">
                <a:solidFill>
                  <a:srgbClr val="FF0000"/>
                </a:solidFill>
              </a:rPr>
              <a:t>동영상 </a:t>
            </a:r>
            <a:r>
              <a:rPr lang="en-US" altLang="ko-KR" sz="1300" dirty="0">
                <a:solidFill>
                  <a:srgbClr val="FF0000"/>
                </a:solidFill>
              </a:rPr>
              <a:t>URL </a:t>
            </a:r>
            <a:r>
              <a:rPr lang="ko-KR" altLang="en-US" sz="1300" dirty="0">
                <a:solidFill>
                  <a:srgbClr val="FF0000"/>
                </a:solidFill>
              </a:rPr>
              <a:t>클릭 시 빈 박스 띄우지 말 것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모양 이상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60FEFB-F7C5-4BA6-B076-9F11FB9F8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758" y="4284781"/>
            <a:ext cx="571797" cy="515323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EBE457E-15CD-45E4-BDB5-93DE24B8D3F5}"/>
              </a:ext>
            </a:extLst>
          </p:cNvPr>
          <p:cNvCxnSpPr>
            <a:cxnSpLocks/>
          </p:cNvCxnSpPr>
          <p:nvPr/>
        </p:nvCxnSpPr>
        <p:spPr>
          <a:xfrm flipH="1" flipV="1">
            <a:off x="6274965" y="3377951"/>
            <a:ext cx="638568" cy="4884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668B77-2C1D-42C3-89DC-689F858560A8}"/>
              </a:ext>
            </a:extLst>
          </p:cNvPr>
          <p:cNvSpPr/>
          <p:nvPr/>
        </p:nvSpPr>
        <p:spPr>
          <a:xfrm>
            <a:off x="4454554" y="3087149"/>
            <a:ext cx="1820411" cy="2595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8D9E30-F3B5-4157-BE4F-58116822182E}"/>
              </a:ext>
            </a:extLst>
          </p:cNvPr>
          <p:cNvSpPr txBox="1"/>
          <p:nvPr/>
        </p:nvSpPr>
        <p:spPr>
          <a:xfrm>
            <a:off x="6933761" y="3695623"/>
            <a:ext cx="465143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이미지 변경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이미지 주소 링크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동영상 주소 링크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E08ECB6-9546-4A4A-98DC-A7E9F59AA0CA}"/>
              </a:ext>
            </a:extLst>
          </p:cNvPr>
          <p:cNvCxnSpPr>
            <a:cxnSpLocks/>
          </p:cNvCxnSpPr>
          <p:nvPr/>
        </p:nvCxnSpPr>
        <p:spPr>
          <a:xfrm flipH="1" flipV="1">
            <a:off x="3271708" y="5826975"/>
            <a:ext cx="3662052" cy="1543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95B51E3-237D-4F89-B28E-0A93081AEB77}"/>
              </a:ext>
            </a:extLst>
          </p:cNvPr>
          <p:cNvSpPr txBox="1"/>
          <p:nvPr/>
        </p:nvSpPr>
        <p:spPr>
          <a:xfrm>
            <a:off x="7004377" y="5674616"/>
            <a:ext cx="5008657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FF0000"/>
                </a:solidFill>
              </a:rPr>
              <a:t>회원가입 화면의 년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월</a:t>
            </a:r>
            <a:r>
              <a:rPr lang="en-US" altLang="ko-KR" sz="1200" b="1" dirty="0">
                <a:solidFill>
                  <a:srgbClr val="FF0000"/>
                </a:solidFill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</a:rPr>
              <a:t>일 처럼 선택하도록 변경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1) Default</a:t>
            </a:r>
            <a:r>
              <a:rPr lang="ko-KR" altLang="en-US" sz="1200" b="1" dirty="0">
                <a:solidFill>
                  <a:srgbClr val="FF0000"/>
                </a:solidFill>
              </a:rPr>
              <a:t>로 투표 제작일로부터 </a:t>
            </a:r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r>
              <a:rPr lang="ko-KR" altLang="en-US" sz="1200" b="1" dirty="0">
                <a:solidFill>
                  <a:srgbClr val="FF0000"/>
                </a:solidFill>
              </a:rPr>
              <a:t>개월 기간 날자 표시되어 있도록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최대 </a:t>
            </a:r>
            <a:r>
              <a:rPr lang="en-US" altLang="ko-KR" sz="1200" b="1" dirty="0">
                <a:solidFill>
                  <a:srgbClr val="FF0000"/>
                </a:solidFill>
              </a:rPr>
              <a:t>6</a:t>
            </a:r>
            <a:r>
              <a:rPr lang="ko-KR" altLang="en-US" sz="1200" b="1" dirty="0">
                <a:solidFill>
                  <a:srgbClr val="FF0000"/>
                </a:solidFill>
              </a:rPr>
              <a:t>개월까지 기간 제한</a:t>
            </a:r>
            <a:br>
              <a:rPr lang="en-US" altLang="ko-KR" sz="1200" b="1" dirty="0">
                <a:solidFill>
                  <a:srgbClr val="FF0000"/>
                </a:solidFill>
              </a:rPr>
            </a:b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나중에 제가 </a:t>
            </a:r>
            <a:r>
              <a:rPr lang="en-US" altLang="ko-KR" sz="1200" b="1" dirty="0">
                <a:solidFill>
                  <a:srgbClr val="FF0000"/>
                </a:solidFill>
              </a:rPr>
              <a:t>1) 2) </a:t>
            </a:r>
            <a:r>
              <a:rPr lang="ko-KR" altLang="en-US" sz="1200" b="1" dirty="0">
                <a:solidFill>
                  <a:srgbClr val="FF0000"/>
                </a:solidFill>
              </a:rPr>
              <a:t>기간 변경 예정</a:t>
            </a:r>
            <a:r>
              <a:rPr lang="en-US" altLang="ko-KR" sz="12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6A9976E-40CA-45DC-9367-5FDA2CB79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215" y="225467"/>
            <a:ext cx="4835717" cy="348311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E37691-542B-43A2-AE8D-4E9C227A3446}"/>
              </a:ext>
            </a:extLst>
          </p:cNvPr>
          <p:cNvCxnSpPr>
            <a:cxnSpLocks/>
          </p:cNvCxnSpPr>
          <p:nvPr/>
        </p:nvCxnSpPr>
        <p:spPr>
          <a:xfrm flipH="1">
            <a:off x="4454555" y="414070"/>
            <a:ext cx="400993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2D4CC9-2BA8-4441-9AD9-44E05DCE1437}"/>
              </a:ext>
            </a:extLst>
          </p:cNvPr>
          <p:cNvSpPr txBox="1"/>
          <p:nvPr/>
        </p:nvSpPr>
        <p:spPr>
          <a:xfrm>
            <a:off x="8464492" y="210351"/>
            <a:ext cx="2604523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 만들기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4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68672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8"/>
            </a:pPr>
            <a:r>
              <a:rPr lang="ko-KR" altLang="en-US" sz="1400" b="1" dirty="0"/>
              <a:t>투표 등록 질문 추가</a:t>
            </a: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8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8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8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8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71255-C4EB-4AB9-A049-4EE1B552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3" y="763398"/>
            <a:ext cx="4758156" cy="46894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0F1BA4-4DB0-409D-8D59-46296771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367" y="1677799"/>
            <a:ext cx="5621053" cy="1862356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99EEB9-E09B-4D2F-BBBA-819EB2695916}"/>
              </a:ext>
            </a:extLst>
          </p:cNvPr>
          <p:cNvCxnSpPr/>
          <p:nvPr/>
        </p:nvCxnSpPr>
        <p:spPr>
          <a:xfrm>
            <a:off x="5512559" y="2642533"/>
            <a:ext cx="43480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8A4846-3159-476D-8554-702527CDAB0C}"/>
              </a:ext>
            </a:extLst>
          </p:cNvPr>
          <p:cNvSpPr txBox="1"/>
          <p:nvPr/>
        </p:nvSpPr>
        <p:spPr>
          <a:xfrm>
            <a:off x="5905422" y="643686"/>
            <a:ext cx="465143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질문 추가하기 클릭 시 위 화면처럼 보여지도록 해주세요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F6764A-67FC-475E-B5F3-67B32E12BBCF}"/>
              </a:ext>
            </a:extLst>
          </p:cNvPr>
          <p:cNvSpPr/>
          <p:nvPr/>
        </p:nvSpPr>
        <p:spPr>
          <a:xfrm>
            <a:off x="9387281" y="2416029"/>
            <a:ext cx="1770077" cy="2852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E669ACB-7C42-4EDA-B0A4-45A41B3A27B5}"/>
              </a:ext>
            </a:extLst>
          </p:cNvPr>
          <p:cNvCxnSpPr/>
          <p:nvPr/>
        </p:nvCxnSpPr>
        <p:spPr>
          <a:xfrm flipH="1">
            <a:off x="7130642" y="2416029"/>
            <a:ext cx="225663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13FD20B-802D-4AFD-96DE-B8F33D4A208D}"/>
              </a:ext>
            </a:extLst>
          </p:cNvPr>
          <p:cNvSpPr txBox="1"/>
          <p:nvPr/>
        </p:nvSpPr>
        <p:spPr>
          <a:xfrm>
            <a:off x="7734221" y="1291904"/>
            <a:ext cx="465143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응답종류선택 박스는 질문 박스 아래로 위치 이동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6A1215-5338-4600-AF77-D108B287D458}"/>
              </a:ext>
            </a:extLst>
          </p:cNvPr>
          <p:cNvCxnSpPr>
            <a:cxnSpLocks/>
          </p:cNvCxnSpPr>
          <p:nvPr/>
        </p:nvCxnSpPr>
        <p:spPr>
          <a:xfrm flipV="1">
            <a:off x="11153530" y="2273266"/>
            <a:ext cx="0" cy="2469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EA1F88-7456-4552-86AB-0623597D70EC}"/>
              </a:ext>
            </a:extLst>
          </p:cNvPr>
          <p:cNvSpPr/>
          <p:nvPr/>
        </p:nvSpPr>
        <p:spPr>
          <a:xfrm>
            <a:off x="8204006" y="3065568"/>
            <a:ext cx="1259796" cy="2595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DF91D1-6C34-4639-81A2-29412B57BA82}"/>
              </a:ext>
            </a:extLst>
          </p:cNvPr>
          <p:cNvSpPr txBox="1"/>
          <p:nvPr/>
        </p:nvSpPr>
        <p:spPr>
          <a:xfrm>
            <a:off x="5743226" y="4013425"/>
            <a:ext cx="4651435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사진 주소 링크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동영상 주소 링크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2D92D0-735A-4424-83EE-2F682189407F}"/>
              </a:ext>
            </a:extLst>
          </p:cNvPr>
          <p:cNvSpPr/>
          <p:nvPr/>
        </p:nvSpPr>
        <p:spPr>
          <a:xfrm>
            <a:off x="8204006" y="2458607"/>
            <a:ext cx="1076446" cy="2595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CCE6C5-BF70-404E-B8A0-353CDBBD4AEF}"/>
              </a:ext>
            </a:extLst>
          </p:cNvPr>
          <p:cNvSpPr txBox="1"/>
          <p:nvPr/>
        </p:nvSpPr>
        <p:spPr>
          <a:xfrm>
            <a:off x="7507125" y="4782079"/>
            <a:ext cx="4200172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우측 버튼 앞에 공간을 두어 비좁지 않게 보이도록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버튼 위 </a:t>
            </a:r>
            <a:r>
              <a:rPr lang="en-US" altLang="ko-KR" sz="1300" dirty="0">
                <a:solidFill>
                  <a:srgbClr val="FF0000"/>
                </a:solidFill>
              </a:rPr>
              <a:t>Align </a:t>
            </a:r>
            <a:r>
              <a:rPr lang="ko-KR" altLang="en-US" sz="1300" dirty="0">
                <a:solidFill>
                  <a:srgbClr val="FF0000"/>
                </a:solidFill>
              </a:rPr>
              <a:t>을 두어 상하 중앙에 위치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3E74543-5BAE-418D-B375-3EB55335731E}"/>
              </a:ext>
            </a:extLst>
          </p:cNvPr>
          <p:cNvCxnSpPr>
            <a:cxnSpLocks/>
          </p:cNvCxnSpPr>
          <p:nvPr/>
        </p:nvCxnSpPr>
        <p:spPr>
          <a:xfrm flipV="1">
            <a:off x="8384692" y="3325154"/>
            <a:ext cx="0" cy="6882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C18233E-D2E1-429F-8C46-C3C60EB6B21E}"/>
              </a:ext>
            </a:extLst>
          </p:cNvPr>
          <p:cNvCxnSpPr>
            <a:cxnSpLocks/>
          </p:cNvCxnSpPr>
          <p:nvPr/>
        </p:nvCxnSpPr>
        <p:spPr>
          <a:xfrm flipV="1">
            <a:off x="2265904" y="4764574"/>
            <a:ext cx="0" cy="9354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85A5B2D-E102-4856-A779-0059844B2E6B}"/>
              </a:ext>
            </a:extLst>
          </p:cNvPr>
          <p:cNvSpPr txBox="1"/>
          <p:nvPr/>
        </p:nvSpPr>
        <p:spPr>
          <a:xfrm>
            <a:off x="590112" y="5728465"/>
            <a:ext cx="4651435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</a:rPr>
              <a:t>Default </a:t>
            </a:r>
            <a:r>
              <a:rPr lang="ko-KR" altLang="en-US" sz="1300" b="1" dirty="0">
                <a:solidFill>
                  <a:srgbClr val="FF0000"/>
                </a:solidFill>
              </a:rPr>
              <a:t>로 이미지 박스가 안보이게 하고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rgbClr val="FF0000"/>
                </a:solidFill>
              </a:rPr>
              <a:t>사진</a:t>
            </a:r>
            <a:r>
              <a:rPr lang="en-US" altLang="ko-KR" sz="1300" b="1" dirty="0">
                <a:solidFill>
                  <a:srgbClr val="FF0000"/>
                </a:solidFill>
              </a:rPr>
              <a:t>/</a:t>
            </a:r>
            <a:r>
              <a:rPr lang="ko-KR" altLang="en-US" sz="1300" b="1" dirty="0">
                <a:solidFill>
                  <a:srgbClr val="FF0000"/>
                </a:solidFill>
              </a:rPr>
              <a:t>동영상 없음이 선택되어 있도록 함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887E6-F417-41A0-BF02-778578CD2C64}"/>
              </a:ext>
            </a:extLst>
          </p:cNvPr>
          <p:cNvSpPr txBox="1"/>
          <p:nvPr/>
        </p:nvSpPr>
        <p:spPr>
          <a:xfrm>
            <a:off x="5620884" y="5856034"/>
            <a:ext cx="6343228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 err="1">
                <a:solidFill>
                  <a:srgbClr val="FF0000"/>
                </a:solidFill>
              </a:rPr>
              <a:t>질문추가하여</a:t>
            </a:r>
            <a:r>
              <a:rPr lang="ko-KR" altLang="en-US" sz="1300" dirty="0">
                <a:solidFill>
                  <a:srgbClr val="FF0000"/>
                </a:solidFill>
              </a:rPr>
              <a:t> 질문 여러 개 만든 경우 질문 </a:t>
            </a:r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r>
              <a:rPr lang="ko-KR" altLang="en-US" sz="1300" dirty="0">
                <a:solidFill>
                  <a:srgbClr val="FF0000"/>
                </a:solidFill>
              </a:rPr>
              <a:t>을 삭제 시 아래 질문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가 맨 앞에 </a:t>
            </a:r>
            <a:r>
              <a:rPr lang="ko-KR" altLang="en-US" sz="1300" dirty="0" err="1">
                <a:solidFill>
                  <a:srgbClr val="FF0000"/>
                </a:solidFill>
              </a:rPr>
              <a:t>보여짐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-&gt; </a:t>
            </a:r>
            <a:r>
              <a:rPr lang="ko-KR" altLang="en-US" sz="1300" dirty="0">
                <a:solidFill>
                  <a:srgbClr val="FF0000"/>
                </a:solidFill>
              </a:rPr>
              <a:t>질문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가 질문 </a:t>
            </a:r>
            <a:r>
              <a:rPr lang="en-US" altLang="ko-KR" sz="1300" dirty="0">
                <a:solidFill>
                  <a:srgbClr val="FF0000"/>
                </a:solidFill>
              </a:rPr>
              <a:t>1</a:t>
            </a:r>
            <a:r>
              <a:rPr lang="ko-KR" altLang="en-US" sz="1300" dirty="0">
                <a:solidFill>
                  <a:srgbClr val="FF0000"/>
                </a:solidFill>
              </a:rPr>
              <a:t>로 이름이 바뀌어야 하는 건 아닌지</a:t>
            </a:r>
            <a:r>
              <a:rPr lang="en-US" altLang="ko-KR" sz="1300" dirty="0">
                <a:solidFill>
                  <a:srgbClr val="FF0000"/>
                </a:solidFill>
              </a:rPr>
              <a:t>? </a:t>
            </a:r>
            <a:r>
              <a:rPr lang="ko-KR" altLang="en-US" sz="1300" dirty="0">
                <a:solidFill>
                  <a:srgbClr val="FF0000"/>
                </a:solidFill>
              </a:rPr>
              <a:t>나중에 투표화면에서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ko-KR" altLang="en-US" sz="1300" dirty="0">
                <a:solidFill>
                  <a:srgbClr val="FF0000"/>
                </a:solidFill>
              </a:rPr>
              <a:t>질문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로 그냥 보여지는 건 아닌가요</a:t>
            </a:r>
            <a:r>
              <a:rPr lang="en-US" altLang="ko-KR" sz="1300" dirty="0">
                <a:solidFill>
                  <a:srgbClr val="FF0000"/>
                </a:solidFill>
              </a:rPr>
              <a:t>?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2A91DF-1C99-4D6C-A55C-9C7C1BDD9141}"/>
              </a:ext>
            </a:extLst>
          </p:cNvPr>
          <p:cNvCxnSpPr/>
          <p:nvPr/>
        </p:nvCxnSpPr>
        <p:spPr>
          <a:xfrm>
            <a:off x="5241547" y="5417934"/>
            <a:ext cx="379337" cy="4510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37B907F-1999-43D5-83FB-3AA0B37C7C24}"/>
              </a:ext>
            </a:extLst>
          </p:cNvPr>
          <p:cNvCxnSpPr>
            <a:cxnSpLocks/>
          </p:cNvCxnSpPr>
          <p:nvPr/>
        </p:nvCxnSpPr>
        <p:spPr>
          <a:xfrm flipV="1">
            <a:off x="3314527" y="3429000"/>
            <a:ext cx="0" cy="22710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6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34489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9"/>
            </a:pPr>
            <a:r>
              <a:rPr lang="ko-KR" altLang="en-US" sz="1400" b="1" dirty="0"/>
              <a:t>투표 등록 비공개 서비스</a:t>
            </a: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9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9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9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9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D7DBD9-952A-409F-8024-D7D9B4AF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1" y="853656"/>
            <a:ext cx="8035875" cy="24725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DF94B2B-0C4A-473D-99D4-F08187229328}"/>
              </a:ext>
            </a:extLst>
          </p:cNvPr>
          <p:cNvSpPr txBox="1"/>
          <p:nvPr/>
        </p:nvSpPr>
        <p:spPr>
          <a:xfrm>
            <a:off x="989680" y="3667770"/>
            <a:ext cx="5106320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투표등록 시 제공되는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보안코드</a:t>
            </a:r>
            <a:r>
              <a:rPr lang="en-US" altLang="ko-KR" sz="1300" dirty="0">
                <a:solidFill>
                  <a:srgbClr val="FF0000"/>
                </a:solidFill>
              </a:rPr>
              <a:t>＂</a:t>
            </a:r>
            <a:r>
              <a:rPr lang="ko-KR" altLang="en-US" sz="1300" dirty="0">
                <a:solidFill>
                  <a:srgbClr val="FF0000"/>
                </a:solidFill>
              </a:rPr>
              <a:t>를 입력하는 회원만 투표 가능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사내</a:t>
            </a:r>
            <a:r>
              <a:rPr lang="en-US" altLang="ko-KR" sz="1300" dirty="0">
                <a:solidFill>
                  <a:srgbClr val="FF0000"/>
                </a:solidFill>
              </a:rPr>
              <a:t>, </a:t>
            </a:r>
            <a:r>
              <a:rPr lang="ko-KR" altLang="en-US" sz="1300" dirty="0">
                <a:solidFill>
                  <a:srgbClr val="FF0000"/>
                </a:solidFill>
              </a:rPr>
              <a:t>모임 등 </a:t>
            </a:r>
            <a:r>
              <a:rPr lang="ko-KR" altLang="en-US" sz="1300" dirty="0" err="1">
                <a:solidFill>
                  <a:srgbClr val="FF0000"/>
                </a:solidFill>
              </a:rPr>
              <a:t>지인끼리만</a:t>
            </a:r>
            <a:r>
              <a:rPr lang="ko-KR" altLang="en-US" sz="1300" dirty="0">
                <a:solidFill>
                  <a:srgbClr val="FF0000"/>
                </a:solidFill>
              </a:rPr>
              <a:t> 투표 참여 가능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EA1B5B-A731-4BC5-9D05-EE0284A1DC8F}"/>
              </a:ext>
            </a:extLst>
          </p:cNvPr>
          <p:cNvSpPr/>
          <p:nvPr/>
        </p:nvSpPr>
        <p:spPr>
          <a:xfrm>
            <a:off x="2666287" y="1982624"/>
            <a:ext cx="4042162" cy="4358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0B0B4D4-46E6-4359-9A04-F6D581D5D379}"/>
              </a:ext>
            </a:extLst>
          </p:cNvPr>
          <p:cNvCxnSpPr/>
          <p:nvPr/>
        </p:nvCxnSpPr>
        <p:spPr>
          <a:xfrm flipH="1">
            <a:off x="2666287" y="2418426"/>
            <a:ext cx="179463" cy="12493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43D01A-0CA8-470A-A026-969F944E28E8}"/>
              </a:ext>
            </a:extLst>
          </p:cNvPr>
          <p:cNvSpPr txBox="1"/>
          <p:nvPr/>
        </p:nvSpPr>
        <p:spPr>
          <a:xfrm>
            <a:off x="7580120" y="150405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비고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8BA5D8-B425-4AD6-8DD2-B9471C282E1C}"/>
              </a:ext>
            </a:extLst>
          </p:cNvPr>
          <p:cNvSpPr txBox="1"/>
          <p:nvPr/>
        </p:nvSpPr>
        <p:spPr>
          <a:xfrm>
            <a:off x="6814212" y="1919295"/>
            <a:ext cx="2201602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포인트 소진 </a:t>
            </a:r>
            <a:r>
              <a:rPr lang="en-US" altLang="ko-KR" sz="1000" dirty="0">
                <a:solidFill>
                  <a:srgbClr val="FF0000"/>
                </a:solidFill>
              </a:rPr>
              <a:t>: 500p</a:t>
            </a: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보유 포인트 부족해도 이용 가능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43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34489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0"/>
            </a:pPr>
            <a:r>
              <a:rPr lang="ko-KR" altLang="en-US" sz="1400" b="1" dirty="0"/>
              <a:t>투표 등록 전달</a:t>
            </a: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0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0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0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0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29357-F9F7-43BD-87F3-F15229E8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32" y="925986"/>
            <a:ext cx="7644591" cy="3296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DEDC36-108F-4994-80DA-BBF941382FB2}"/>
              </a:ext>
            </a:extLst>
          </p:cNvPr>
          <p:cNvSpPr txBox="1"/>
          <p:nvPr/>
        </p:nvSpPr>
        <p:spPr>
          <a:xfrm>
            <a:off x="1027597" y="624355"/>
            <a:ext cx="549219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등록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4B98115-7C2F-46C7-A820-56C36CB2FB0E}"/>
              </a:ext>
            </a:extLst>
          </p:cNvPr>
          <p:cNvCxnSpPr>
            <a:cxnSpLocks/>
          </p:cNvCxnSpPr>
          <p:nvPr/>
        </p:nvCxnSpPr>
        <p:spPr>
          <a:xfrm>
            <a:off x="1170210" y="1078378"/>
            <a:ext cx="23075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1DDE748-F74B-4991-AB06-D5285F8A351B}"/>
              </a:ext>
            </a:extLst>
          </p:cNvPr>
          <p:cNvCxnSpPr>
            <a:cxnSpLocks/>
          </p:cNvCxnSpPr>
          <p:nvPr/>
        </p:nvCxnSpPr>
        <p:spPr>
          <a:xfrm>
            <a:off x="2051054" y="1950833"/>
            <a:ext cx="23075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EEAE468-5397-4C1A-868E-DA0EBF893AFC}"/>
              </a:ext>
            </a:extLst>
          </p:cNvPr>
          <p:cNvSpPr txBox="1"/>
          <p:nvPr/>
        </p:nvSpPr>
        <p:spPr>
          <a:xfrm>
            <a:off x="2272609" y="1765568"/>
            <a:ext cx="549219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삭제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8B95A-A83D-4B22-8E70-ACA84700A0D4}"/>
              </a:ext>
            </a:extLst>
          </p:cNvPr>
          <p:cNvSpPr txBox="1"/>
          <p:nvPr/>
        </p:nvSpPr>
        <p:spPr>
          <a:xfrm>
            <a:off x="5155534" y="925986"/>
            <a:ext cx="6705032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투표는 </a:t>
            </a:r>
            <a:r>
              <a:rPr lang="ko-KR" altLang="en-US" sz="1300" dirty="0">
                <a:solidFill>
                  <a:srgbClr val="C00000"/>
                </a:solidFill>
              </a:rPr>
              <a:t>사이트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및 </a:t>
            </a:r>
            <a:r>
              <a:rPr lang="ko-KR" altLang="en-US" sz="1300" dirty="0">
                <a:solidFill>
                  <a:srgbClr val="C00000"/>
                </a:solidFill>
              </a:rPr>
              <a:t>마이페이지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조회할 수 있으며 게시된 투표는 수정할 수 없습니다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삭제가 필요하시면 </a:t>
            </a:r>
            <a:r>
              <a:rPr lang="en-US" altLang="ko-KR" sz="1300" dirty="0">
                <a:solidFill>
                  <a:srgbClr val="C00000"/>
                </a:solidFill>
              </a:rPr>
              <a:t>1:1</a:t>
            </a:r>
            <a:r>
              <a:rPr lang="ko-KR" altLang="en-US" sz="1300" dirty="0">
                <a:solidFill>
                  <a:srgbClr val="C00000"/>
                </a:solidFill>
              </a:rPr>
              <a:t>고객지원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이용해주세요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381F44-09B4-44CB-BCA5-88A74590A9D0}"/>
              </a:ext>
            </a:extLst>
          </p:cNvPr>
          <p:cNvSpPr/>
          <p:nvPr/>
        </p:nvSpPr>
        <p:spPr>
          <a:xfrm>
            <a:off x="643732" y="1291905"/>
            <a:ext cx="3978602" cy="3051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A3D4F3B-3E2E-4568-A3F1-B7569B02514E}"/>
              </a:ext>
            </a:extLst>
          </p:cNvPr>
          <p:cNvCxnSpPr>
            <a:endCxn id="32" idx="1"/>
          </p:cNvCxnSpPr>
          <p:nvPr/>
        </p:nvCxnSpPr>
        <p:spPr>
          <a:xfrm flipV="1">
            <a:off x="4622334" y="1252903"/>
            <a:ext cx="533200" cy="1312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86CE672-5068-4C06-A490-AEF12DE921F8}"/>
              </a:ext>
            </a:extLst>
          </p:cNvPr>
          <p:cNvCxnSpPr>
            <a:cxnSpLocks/>
          </p:cNvCxnSpPr>
          <p:nvPr/>
        </p:nvCxnSpPr>
        <p:spPr>
          <a:xfrm>
            <a:off x="1461440" y="2697453"/>
            <a:ext cx="58961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39288C-E3B4-4660-8A00-DCF6774899CB}"/>
              </a:ext>
            </a:extLst>
          </p:cNvPr>
          <p:cNvSpPr txBox="1"/>
          <p:nvPr/>
        </p:nvSpPr>
        <p:spPr>
          <a:xfrm>
            <a:off x="167781" y="2495410"/>
            <a:ext cx="1359016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투표 주소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C6EE8D-2F73-43DA-A809-BF3F89852BAB}"/>
              </a:ext>
            </a:extLst>
          </p:cNvPr>
          <p:cNvSpPr txBox="1"/>
          <p:nvPr/>
        </p:nvSpPr>
        <p:spPr>
          <a:xfrm>
            <a:off x="-1" y="2874328"/>
            <a:ext cx="1526797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비공개투표 보안코드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2B637AD-7C53-48D2-A369-6F492904C3B5}"/>
              </a:ext>
            </a:extLst>
          </p:cNvPr>
          <p:cNvCxnSpPr>
            <a:cxnSpLocks/>
          </p:cNvCxnSpPr>
          <p:nvPr/>
        </p:nvCxnSpPr>
        <p:spPr>
          <a:xfrm>
            <a:off x="1461440" y="3051203"/>
            <a:ext cx="70498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B7D15D8-D686-4F7A-8A6C-BA918065C037}"/>
              </a:ext>
            </a:extLst>
          </p:cNvPr>
          <p:cNvCxnSpPr>
            <a:cxnSpLocks/>
          </p:cNvCxnSpPr>
          <p:nvPr/>
        </p:nvCxnSpPr>
        <p:spPr>
          <a:xfrm>
            <a:off x="6528390" y="3051203"/>
            <a:ext cx="70498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38CB1AA-24E6-4ED1-937D-30640E308611}"/>
              </a:ext>
            </a:extLst>
          </p:cNvPr>
          <p:cNvSpPr txBox="1"/>
          <p:nvPr/>
        </p:nvSpPr>
        <p:spPr>
          <a:xfrm>
            <a:off x="7469463" y="2854225"/>
            <a:ext cx="549219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복사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EAEB6C-9410-4308-87D6-C3C9A1C53CAC}"/>
              </a:ext>
            </a:extLst>
          </p:cNvPr>
          <p:cNvSpPr txBox="1"/>
          <p:nvPr/>
        </p:nvSpPr>
        <p:spPr>
          <a:xfrm>
            <a:off x="8144286" y="2537469"/>
            <a:ext cx="3879933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복사 버튼 클릭 시 화면이 바뀌거나 복사되었다고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화면이 바뀔 필요 없음</a:t>
            </a:r>
            <a:r>
              <a:rPr lang="en-US" altLang="ko-KR" sz="13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68795B9-CB2E-4856-A62D-B00CC15AE5F7}"/>
              </a:ext>
            </a:extLst>
          </p:cNvPr>
          <p:cNvCxnSpPr>
            <a:cxnSpLocks/>
          </p:cNvCxnSpPr>
          <p:nvPr/>
        </p:nvCxnSpPr>
        <p:spPr>
          <a:xfrm flipH="1">
            <a:off x="1602687" y="3051203"/>
            <a:ext cx="1295656" cy="1855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4BBBCB2-57F8-4743-A41D-9CAC542D2A1B}"/>
              </a:ext>
            </a:extLst>
          </p:cNvPr>
          <p:cNvSpPr txBox="1"/>
          <p:nvPr/>
        </p:nvSpPr>
        <p:spPr>
          <a:xfrm>
            <a:off x="643731" y="4875434"/>
            <a:ext cx="10371013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보안코드가 너무 어려움</a:t>
            </a:r>
            <a:r>
              <a:rPr lang="en-US" altLang="ko-KR" sz="1300" dirty="0">
                <a:solidFill>
                  <a:srgbClr val="FF0000"/>
                </a:solidFill>
              </a:rPr>
              <a:t>. 8</a:t>
            </a:r>
            <a:r>
              <a:rPr lang="ko-KR" altLang="en-US" sz="1300" dirty="0">
                <a:solidFill>
                  <a:srgbClr val="FF0000"/>
                </a:solidFill>
              </a:rPr>
              <a:t>자로 영문숫자 조합으로 표시되도록 수정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보안코드는 말로 불러주거나 칠판에 적을 수 있을 정도가 되어야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* </a:t>
            </a:r>
            <a:r>
              <a:rPr lang="ko-KR" altLang="en-US" sz="1300" dirty="0">
                <a:solidFill>
                  <a:srgbClr val="FF0000"/>
                </a:solidFill>
              </a:rPr>
              <a:t>비공개투표 보안코드 내용은 비공개투표서비스를 신청한 경우에만 보여야 함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27FFB02-AF9F-4868-9986-F2F4CF82334C}"/>
              </a:ext>
            </a:extLst>
          </p:cNvPr>
          <p:cNvCxnSpPr>
            <a:cxnSpLocks/>
          </p:cNvCxnSpPr>
          <p:nvPr/>
        </p:nvCxnSpPr>
        <p:spPr>
          <a:xfrm>
            <a:off x="7447433" y="2652183"/>
            <a:ext cx="685014" cy="452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EF8154C-D99E-4CE1-B72A-70D7C1F9BD9E}"/>
              </a:ext>
            </a:extLst>
          </p:cNvPr>
          <p:cNvCxnSpPr>
            <a:cxnSpLocks/>
          </p:cNvCxnSpPr>
          <p:nvPr/>
        </p:nvCxnSpPr>
        <p:spPr>
          <a:xfrm>
            <a:off x="4803039" y="3772656"/>
            <a:ext cx="87630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64B9675-9A70-47B7-8852-82E308447E89}"/>
              </a:ext>
            </a:extLst>
          </p:cNvPr>
          <p:cNvCxnSpPr>
            <a:cxnSpLocks/>
          </p:cNvCxnSpPr>
          <p:nvPr/>
        </p:nvCxnSpPr>
        <p:spPr>
          <a:xfrm>
            <a:off x="2898342" y="4057882"/>
            <a:ext cx="319765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361C708-0DD8-4A02-AD48-72B1D2F75DFC}"/>
              </a:ext>
            </a:extLst>
          </p:cNvPr>
          <p:cNvCxnSpPr>
            <a:cxnSpLocks/>
          </p:cNvCxnSpPr>
          <p:nvPr/>
        </p:nvCxnSpPr>
        <p:spPr>
          <a:xfrm>
            <a:off x="6256196" y="3820066"/>
            <a:ext cx="685014" cy="452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F1E8B24-EF9A-42C9-90AF-228EE1DCFB8F}"/>
              </a:ext>
            </a:extLst>
          </p:cNvPr>
          <p:cNvSpPr txBox="1"/>
          <p:nvPr/>
        </p:nvSpPr>
        <p:spPr>
          <a:xfrm>
            <a:off x="6968536" y="3704131"/>
            <a:ext cx="1175750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이메일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FDB777-6C9B-4C55-A2B9-A6D4CB947780}"/>
              </a:ext>
            </a:extLst>
          </p:cNvPr>
          <p:cNvSpPr txBox="1"/>
          <p:nvPr/>
        </p:nvSpPr>
        <p:spPr>
          <a:xfrm>
            <a:off x="628138" y="4113364"/>
            <a:ext cx="482135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나중에 마이페이지 </a:t>
            </a:r>
            <a:r>
              <a:rPr lang="en-US" altLang="ko-KR" sz="1000" dirty="0">
                <a:solidFill>
                  <a:srgbClr val="FF0000"/>
                </a:solidFill>
              </a:rPr>
              <a:t>&gt; </a:t>
            </a:r>
            <a:r>
              <a:rPr lang="ko-KR" altLang="en-US" sz="1000" dirty="0">
                <a:solidFill>
                  <a:srgbClr val="FF0000"/>
                </a:solidFill>
              </a:rPr>
              <a:t>투표함에서 </a:t>
            </a:r>
            <a:r>
              <a:rPr lang="en-US" altLang="ko-KR" sz="1000" dirty="0">
                <a:solidFill>
                  <a:srgbClr val="FF0000"/>
                </a:solidFill>
              </a:rPr>
              <a:t>“</a:t>
            </a:r>
            <a:r>
              <a:rPr lang="ko-KR" altLang="en-US" sz="1000" dirty="0">
                <a:solidFill>
                  <a:srgbClr val="FF0000"/>
                </a:solidFill>
              </a:rPr>
              <a:t>투표 전달 방법</a:t>
            </a:r>
            <a:r>
              <a:rPr lang="en-US" altLang="ko-KR" sz="1000" dirty="0">
                <a:solidFill>
                  <a:srgbClr val="FF0000"/>
                </a:solidFill>
              </a:rPr>
              <a:t>”</a:t>
            </a:r>
            <a:r>
              <a:rPr lang="ko-KR" altLang="en-US" sz="1000" dirty="0">
                <a:solidFill>
                  <a:srgbClr val="FF0000"/>
                </a:solidFill>
              </a:rPr>
              <a:t>을 조회할 수 있습니다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031F2-3E5D-46F4-8F2B-02106BE2DEDB}"/>
              </a:ext>
            </a:extLst>
          </p:cNvPr>
          <p:cNvSpPr txBox="1"/>
          <p:nvPr/>
        </p:nvSpPr>
        <p:spPr>
          <a:xfrm>
            <a:off x="5088772" y="4087712"/>
            <a:ext cx="981512" cy="3537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rgbClr val="FF0000"/>
                </a:solidFill>
              </a:rPr>
              <a:t>문구 삽입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9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34489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1"/>
            </a:pPr>
            <a:r>
              <a:rPr lang="ko-KR" altLang="en-US" sz="1400" b="1" dirty="0"/>
              <a:t>투표 등록 프리미엄 서비스</a:t>
            </a: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1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1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1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1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FACA7-2402-4FD3-A68A-C585928B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4" y="1049897"/>
            <a:ext cx="8078543" cy="30050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07A1E-98B2-4946-8E01-58471C72E4BF}"/>
              </a:ext>
            </a:extLst>
          </p:cNvPr>
          <p:cNvSpPr txBox="1"/>
          <p:nvPr/>
        </p:nvSpPr>
        <p:spPr>
          <a:xfrm>
            <a:off x="7892050" y="2630093"/>
            <a:ext cx="3879933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관리자 페이지에서 수정</a:t>
            </a:r>
            <a:r>
              <a:rPr lang="en-US" altLang="ko-KR" sz="1100" dirty="0">
                <a:solidFill>
                  <a:srgbClr val="FF0000"/>
                </a:solidFill>
              </a:rPr>
              <a:t>/</a:t>
            </a:r>
            <a:r>
              <a:rPr lang="ko-KR" altLang="en-US" sz="1100" dirty="0">
                <a:solidFill>
                  <a:srgbClr val="FF0000"/>
                </a:solidFill>
              </a:rPr>
              <a:t>삭제 하려고 했으나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추가는 되는데 수정</a:t>
            </a:r>
            <a:r>
              <a:rPr lang="en-US" altLang="ko-KR" sz="1100" dirty="0">
                <a:solidFill>
                  <a:srgbClr val="FF0000"/>
                </a:solidFill>
              </a:rPr>
              <a:t>/</a:t>
            </a:r>
            <a:r>
              <a:rPr lang="ko-KR" altLang="en-US" sz="1100" dirty="0">
                <a:solidFill>
                  <a:srgbClr val="FF0000"/>
                </a:solidFill>
              </a:rPr>
              <a:t>삭제가 안됨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하려고 하면 해당 항목 선택이 안됨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956BFB-60EA-4EBC-B9A2-2627E665C058}"/>
              </a:ext>
            </a:extLst>
          </p:cNvPr>
          <p:cNvCxnSpPr>
            <a:cxnSpLocks/>
          </p:cNvCxnSpPr>
          <p:nvPr/>
        </p:nvCxnSpPr>
        <p:spPr>
          <a:xfrm>
            <a:off x="7892050" y="2467625"/>
            <a:ext cx="0" cy="3678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D4A64CF5-F075-4C26-A6FA-2DAE8AFB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74" y="4331974"/>
            <a:ext cx="4944277" cy="186323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86CC83-BF1C-4C7D-9ED1-10BC73460888}"/>
              </a:ext>
            </a:extLst>
          </p:cNvPr>
          <p:cNvCxnSpPr>
            <a:cxnSpLocks/>
          </p:cNvCxnSpPr>
          <p:nvPr/>
        </p:nvCxnSpPr>
        <p:spPr>
          <a:xfrm>
            <a:off x="2210445" y="1296492"/>
            <a:ext cx="3230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625930-8423-4983-AC3B-D9CA6333725C}"/>
              </a:ext>
            </a:extLst>
          </p:cNvPr>
          <p:cNvSpPr txBox="1"/>
          <p:nvPr/>
        </p:nvSpPr>
        <p:spPr>
          <a:xfrm>
            <a:off x="2466363" y="1094449"/>
            <a:ext cx="981512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신청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선택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A804A-CBB1-4552-9B08-B077946C7E8C}"/>
              </a:ext>
            </a:extLst>
          </p:cNvPr>
          <p:cNvSpPr txBox="1"/>
          <p:nvPr/>
        </p:nvSpPr>
        <p:spPr>
          <a:xfrm>
            <a:off x="1963025" y="2111753"/>
            <a:ext cx="32303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。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9F213-F840-47B1-8D7B-CEE4DD59FE29}"/>
              </a:ext>
            </a:extLst>
          </p:cNvPr>
          <p:cNvSpPr txBox="1"/>
          <p:nvPr/>
        </p:nvSpPr>
        <p:spPr>
          <a:xfrm>
            <a:off x="1963025" y="2294073"/>
            <a:ext cx="32303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。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9BEBC5-1D46-4B9B-BE56-11F09ABC54DF}"/>
              </a:ext>
            </a:extLst>
          </p:cNvPr>
          <p:cNvSpPr txBox="1"/>
          <p:nvPr/>
        </p:nvSpPr>
        <p:spPr>
          <a:xfrm>
            <a:off x="1963025" y="2488660"/>
            <a:ext cx="32303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。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6CE774-8E82-42CA-8EE2-9BEA92B02902}"/>
              </a:ext>
            </a:extLst>
          </p:cNvPr>
          <p:cNvSpPr txBox="1"/>
          <p:nvPr/>
        </p:nvSpPr>
        <p:spPr>
          <a:xfrm>
            <a:off x="1963025" y="2662607"/>
            <a:ext cx="32303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。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C045B9-DCC8-41E4-962F-3C5AD3E8488F}"/>
              </a:ext>
            </a:extLst>
          </p:cNvPr>
          <p:cNvSpPr txBox="1"/>
          <p:nvPr/>
        </p:nvSpPr>
        <p:spPr>
          <a:xfrm>
            <a:off x="1963025" y="2838776"/>
            <a:ext cx="32303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rgbClr val="FF0000"/>
                </a:solidFill>
              </a:rPr>
              <a:t>。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4C18E3E-CC6B-4DD5-806C-9C261F1B863D}"/>
              </a:ext>
            </a:extLst>
          </p:cNvPr>
          <p:cNvCxnSpPr>
            <a:cxnSpLocks/>
          </p:cNvCxnSpPr>
          <p:nvPr/>
        </p:nvCxnSpPr>
        <p:spPr>
          <a:xfrm>
            <a:off x="2147583" y="2700750"/>
            <a:ext cx="12164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250930-065D-4295-83DB-0EAE409C8700}"/>
              </a:ext>
            </a:extLst>
          </p:cNvPr>
          <p:cNvSpPr txBox="1"/>
          <p:nvPr/>
        </p:nvSpPr>
        <p:spPr>
          <a:xfrm>
            <a:off x="3338817" y="2535934"/>
            <a:ext cx="161487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삭제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1AED5E6-90BE-4158-9070-0C6CEF54969D}"/>
              </a:ext>
            </a:extLst>
          </p:cNvPr>
          <p:cNvCxnSpPr>
            <a:cxnSpLocks/>
          </p:cNvCxnSpPr>
          <p:nvPr/>
        </p:nvCxnSpPr>
        <p:spPr>
          <a:xfrm>
            <a:off x="2147583" y="3084173"/>
            <a:ext cx="121640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25A438-8634-49DF-A26D-53A2C5046FD9}"/>
              </a:ext>
            </a:extLst>
          </p:cNvPr>
          <p:cNvSpPr txBox="1"/>
          <p:nvPr/>
        </p:nvSpPr>
        <p:spPr>
          <a:xfrm>
            <a:off x="3338818" y="2919357"/>
            <a:ext cx="520064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</a:rPr>
              <a:t>삭제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759A16-E83E-469A-A43B-030D6A24952F}"/>
              </a:ext>
            </a:extLst>
          </p:cNvPr>
          <p:cNvCxnSpPr>
            <a:cxnSpLocks/>
          </p:cNvCxnSpPr>
          <p:nvPr/>
        </p:nvCxnSpPr>
        <p:spPr>
          <a:xfrm>
            <a:off x="6222641" y="3871032"/>
            <a:ext cx="27043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01DE8E-D3A9-4E9C-A38A-315E8BC5C69C}"/>
              </a:ext>
            </a:extLst>
          </p:cNvPr>
          <p:cNvSpPr txBox="1"/>
          <p:nvPr/>
        </p:nvSpPr>
        <p:spPr>
          <a:xfrm>
            <a:off x="6600146" y="3695605"/>
            <a:ext cx="5146663" cy="11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서비스를 선택하고 가격 종류를 선택해야 결제 화면이 떠야 함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그러기 전에 결제하기 버튼 클릭 시 서비스를 선택하라고 </a:t>
            </a:r>
            <a:r>
              <a:rPr lang="ko-KR" altLang="en-US" sz="1100" dirty="0" err="1">
                <a:solidFill>
                  <a:srgbClr val="FF0000"/>
                </a:solidFill>
              </a:rPr>
              <a:t>안내창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ko-KR" altLang="en-US" sz="1100" dirty="0">
                <a:solidFill>
                  <a:srgbClr val="FF0000"/>
                </a:solidFill>
              </a:rPr>
              <a:t>떠야 함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-&gt; </a:t>
            </a:r>
            <a:r>
              <a:rPr lang="ko-KR" altLang="en-US" sz="1100" dirty="0">
                <a:solidFill>
                  <a:srgbClr val="FF0000"/>
                </a:solidFill>
              </a:rPr>
              <a:t>버튼을 </a:t>
            </a:r>
            <a:r>
              <a:rPr lang="ko-KR" altLang="en-US" sz="1300" b="1" dirty="0">
                <a:solidFill>
                  <a:srgbClr val="FF0000"/>
                </a:solidFill>
              </a:rPr>
              <a:t>신청하기</a:t>
            </a:r>
            <a:r>
              <a:rPr lang="ko-KR" altLang="en-US" sz="1100" dirty="0">
                <a:solidFill>
                  <a:srgbClr val="FF0000"/>
                </a:solidFill>
              </a:rPr>
              <a:t> 로 改名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1CE3C2D-17D7-40DA-9ABE-B2B057A4C629}"/>
              </a:ext>
            </a:extLst>
          </p:cNvPr>
          <p:cNvCxnSpPr>
            <a:cxnSpLocks/>
          </p:cNvCxnSpPr>
          <p:nvPr/>
        </p:nvCxnSpPr>
        <p:spPr>
          <a:xfrm>
            <a:off x="5117284" y="4054959"/>
            <a:ext cx="1419439" cy="10287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AEE5975-DFB7-4488-A8C9-17C0995D0A92}"/>
              </a:ext>
            </a:extLst>
          </p:cNvPr>
          <p:cNvSpPr txBox="1"/>
          <p:nvPr/>
        </p:nvSpPr>
        <p:spPr>
          <a:xfrm>
            <a:off x="6600146" y="4915085"/>
            <a:ext cx="5146663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버튼에 마우스 올리면 달라져야 하고 클릭 시 또 달라져야 함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현재는 누르는지 아닌지 구분이 안감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B57F7-96E2-452E-B3D1-7EEB66AC26FF}"/>
              </a:ext>
            </a:extLst>
          </p:cNvPr>
          <p:cNvCxnSpPr>
            <a:cxnSpLocks/>
          </p:cNvCxnSpPr>
          <p:nvPr/>
        </p:nvCxnSpPr>
        <p:spPr>
          <a:xfrm>
            <a:off x="830510" y="4662496"/>
            <a:ext cx="16369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2D03B9-634B-4D1C-A6C7-550D848C9B93}"/>
              </a:ext>
            </a:extLst>
          </p:cNvPr>
          <p:cNvSpPr txBox="1"/>
          <p:nvPr/>
        </p:nvSpPr>
        <p:spPr>
          <a:xfrm>
            <a:off x="811977" y="6064669"/>
            <a:ext cx="553010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상하</a:t>
            </a:r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배열 모양이 어긋나 있음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r>
              <a:rPr lang="ko-KR" altLang="en-US" sz="1100" dirty="0">
                <a:solidFill>
                  <a:srgbClr val="FF0000"/>
                </a:solidFill>
              </a:rPr>
              <a:t> 금액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이름 등 정열이 우측으로 더 가야하고 계좌번호 칸 썰렁함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3A1418-A206-4FA5-8410-13BB453D7DAE}"/>
              </a:ext>
            </a:extLst>
          </p:cNvPr>
          <p:cNvSpPr txBox="1"/>
          <p:nvPr/>
        </p:nvSpPr>
        <p:spPr>
          <a:xfrm>
            <a:off x="628138" y="3324473"/>
            <a:ext cx="482135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마이페이지 </a:t>
            </a:r>
            <a:r>
              <a:rPr lang="en-US" altLang="ko-KR" sz="1000" dirty="0">
                <a:solidFill>
                  <a:srgbClr val="FF0000"/>
                </a:solidFill>
              </a:rPr>
              <a:t>&gt; </a:t>
            </a:r>
            <a:r>
              <a:rPr lang="ko-KR" altLang="en-US" sz="1000" dirty="0">
                <a:solidFill>
                  <a:srgbClr val="FF0000"/>
                </a:solidFill>
              </a:rPr>
              <a:t>투표함에서도 </a:t>
            </a:r>
            <a:r>
              <a:rPr lang="en-US" altLang="ko-KR" sz="1000" dirty="0">
                <a:solidFill>
                  <a:srgbClr val="FF0000"/>
                </a:solidFill>
              </a:rPr>
              <a:t>“</a:t>
            </a:r>
            <a:r>
              <a:rPr lang="ko-KR" altLang="en-US" sz="1000" dirty="0">
                <a:solidFill>
                  <a:srgbClr val="FF0000"/>
                </a:solidFill>
              </a:rPr>
              <a:t>프리미엄 서비스</a:t>
            </a:r>
            <a:r>
              <a:rPr lang="en-US" altLang="ko-KR" sz="1000" dirty="0">
                <a:solidFill>
                  <a:srgbClr val="FF0000"/>
                </a:solidFill>
              </a:rPr>
              <a:t>”</a:t>
            </a:r>
            <a:r>
              <a:rPr lang="ko-KR" altLang="en-US" sz="1000" dirty="0">
                <a:solidFill>
                  <a:srgbClr val="FF0000"/>
                </a:solidFill>
              </a:rPr>
              <a:t>를 신청하실 수 있습니다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1591F0-D77E-48A4-870E-D94417805062}"/>
              </a:ext>
            </a:extLst>
          </p:cNvPr>
          <p:cNvSpPr txBox="1"/>
          <p:nvPr/>
        </p:nvSpPr>
        <p:spPr>
          <a:xfrm>
            <a:off x="5001777" y="3231709"/>
            <a:ext cx="981512" cy="3537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rgbClr val="FF0000"/>
                </a:solidFill>
              </a:rPr>
              <a:t>문구 삽입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E2DE9B-65A9-430F-BAD2-CF18DA8B1E0C}"/>
              </a:ext>
            </a:extLst>
          </p:cNvPr>
          <p:cNvCxnSpPr>
            <a:cxnSpLocks/>
          </p:cNvCxnSpPr>
          <p:nvPr/>
        </p:nvCxnSpPr>
        <p:spPr>
          <a:xfrm>
            <a:off x="1306693" y="3585460"/>
            <a:ext cx="0" cy="2147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C7E6AF7-A778-4D02-A0AE-C622BCF111B5}"/>
              </a:ext>
            </a:extLst>
          </p:cNvPr>
          <p:cNvSpPr txBox="1"/>
          <p:nvPr/>
        </p:nvSpPr>
        <p:spPr>
          <a:xfrm>
            <a:off x="86071" y="3762428"/>
            <a:ext cx="302572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이 부분 관리자화면에서 안되고 있음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156679F-06ED-4AD2-9316-4FF928A10F5F}"/>
              </a:ext>
            </a:extLst>
          </p:cNvPr>
          <p:cNvSpPr/>
          <p:nvPr/>
        </p:nvSpPr>
        <p:spPr>
          <a:xfrm>
            <a:off x="2124540" y="2249517"/>
            <a:ext cx="2360792" cy="3498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4BE9E0D-ED80-44A7-90C8-61219D2D0898}"/>
              </a:ext>
            </a:extLst>
          </p:cNvPr>
          <p:cNvCxnSpPr>
            <a:cxnSpLocks/>
          </p:cNvCxnSpPr>
          <p:nvPr/>
        </p:nvCxnSpPr>
        <p:spPr>
          <a:xfrm flipV="1">
            <a:off x="4528367" y="369116"/>
            <a:ext cx="425325" cy="18804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9FB802C-6B60-4B9C-B532-2208FB393A55}"/>
              </a:ext>
            </a:extLst>
          </p:cNvPr>
          <p:cNvSpPr txBox="1"/>
          <p:nvPr/>
        </p:nvSpPr>
        <p:spPr>
          <a:xfrm>
            <a:off x="4996728" y="201021"/>
            <a:ext cx="425633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· </a:t>
            </a:r>
            <a:r>
              <a:rPr lang="ko-KR" altLang="en-US" sz="1100" dirty="0">
                <a:solidFill>
                  <a:srgbClr val="FF0000"/>
                </a:solidFill>
              </a:rPr>
              <a:t>메인 페이지에 투표 상단 배치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프리미엄 투표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· </a:t>
            </a:r>
            <a:r>
              <a:rPr lang="ko-KR" altLang="en-US" sz="1100" dirty="0">
                <a:solidFill>
                  <a:srgbClr val="FF0000"/>
                </a:solidFill>
              </a:rPr>
              <a:t>서브 페이지 해당 카테고리에 투표 상단 배치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프리미엄 투표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2436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34489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r>
              <a:rPr lang="ko-KR" altLang="en-US" sz="1400" b="1" dirty="0"/>
              <a:t>투표 등록 프리미엄 서비스 신청 후 보여지는 페이지</a:t>
            </a: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E403BF-C95F-4C56-8ECF-93F337A4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61" y="660896"/>
            <a:ext cx="4617593" cy="60865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649DFF-06C8-4D1E-A4BE-D299F633B46C}"/>
              </a:ext>
            </a:extLst>
          </p:cNvPr>
          <p:cNvSpPr/>
          <p:nvPr/>
        </p:nvSpPr>
        <p:spPr>
          <a:xfrm>
            <a:off x="751361" y="3548543"/>
            <a:ext cx="4516925" cy="14680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FED240-9A3A-411D-B7A2-473D42200490}"/>
              </a:ext>
            </a:extLst>
          </p:cNvPr>
          <p:cNvSpPr txBox="1"/>
          <p:nvPr/>
        </p:nvSpPr>
        <p:spPr>
          <a:xfrm>
            <a:off x="83890" y="4360698"/>
            <a:ext cx="2125791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이 부분은 앞에서 요청한대로 보여지도록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ED4BE18-A89E-4E40-9EA1-D4857B720270}"/>
              </a:ext>
            </a:extLst>
          </p:cNvPr>
          <p:cNvCxnSpPr>
            <a:cxnSpLocks/>
          </p:cNvCxnSpPr>
          <p:nvPr/>
        </p:nvCxnSpPr>
        <p:spPr>
          <a:xfrm flipH="1">
            <a:off x="319595" y="3967993"/>
            <a:ext cx="494137" cy="3927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CBAC9A8-59FB-4F0C-AFBA-36B6F629561B}"/>
              </a:ext>
            </a:extLst>
          </p:cNvPr>
          <p:cNvSpPr txBox="1"/>
          <p:nvPr/>
        </p:nvSpPr>
        <p:spPr>
          <a:xfrm>
            <a:off x="5800720" y="1667786"/>
            <a:ext cx="5008657" cy="283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/>
              <a:t>제목 </a:t>
            </a:r>
            <a:r>
              <a:rPr lang="en-US" altLang="ko-KR" sz="1000" dirty="0"/>
              <a:t>: </a:t>
            </a:r>
            <a:r>
              <a:rPr lang="ko-KR" altLang="en-US" sz="1000" dirty="0">
                <a:solidFill>
                  <a:srgbClr val="3399FF"/>
                </a:solidFill>
              </a:rPr>
              <a:t>테스트 </a:t>
            </a:r>
            <a:r>
              <a:rPr lang="en-US" altLang="ko-KR" sz="1000" dirty="0">
                <a:solidFill>
                  <a:srgbClr val="3399FF"/>
                </a:solidFill>
              </a:rPr>
              <a:t>210402-7</a:t>
            </a:r>
            <a:br>
              <a:rPr lang="en-US" altLang="ko-KR" sz="1000" dirty="0"/>
            </a:b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유형 </a:t>
            </a:r>
            <a:r>
              <a:rPr lang="en-US" altLang="ko-KR" sz="1000" dirty="0"/>
              <a:t>: </a:t>
            </a:r>
            <a:r>
              <a:rPr lang="ko-KR" altLang="en-US" sz="1000" dirty="0">
                <a:solidFill>
                  <a:srgbClr val="C00000"/>
                </a:solidFill>
              </a:rPr>
              <a:t>투표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ko-KR" altLang="en-US" sz="1000" dirty="0"/>
              <a:t>공개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카테고리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</a:t>
            </a:r>
            <a:r>
              <a:rPr lang="en-US" altLang="ko-KR" sz="1000" dirty="0"/>
              <a:t>&gt; </a:t>
            </a:r>
            <a:r>
              <a:rPr lang="ko-KR" altLang="en-US" sz="1000" dirty="0"/>
              <a:t>음악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부연 설명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어쩌구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저쩌구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어쩌구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저쩌구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어쩌구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저쩌구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어쩌구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저쩌구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관련 내용 링크 </a:t>
            </a:r>
            <a:r>
              <a:rPr lang="en-US" altLang="ko-KR" sz="1000" dirty="0"/>
              <a:t>: </a:t>
            </a:r>
            <a:r>
              <a:rPr lang="en-US" altLang="ko-KR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www.gangsalink.com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등록자 </a:t>
            </a:r>
            <a:r>
              <a:rPr lang="en-US" altLang="ko-KR" sz="1000" dirty="0"/>
              <a:t>: (</a:t>
            </a:r>
            <a:r>
              <a:rPr lang="ko-KR" altLang="en-US" sz="1000" dirty="0"/>
              <a:t>이미지</a:t>
            </a:r>
            <a:r>
              <a:rPr lang="en-US" altLang="ko-KR" sz="1000" dirty="0"/>
              <a:t>) </a:t>
            </a:r>
            <a:r>
              <a:rPr lang="ko-KR" altLang="en-US" sz="1000" dirty="0"/>
              <a:t>닉네임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참여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C00000"/>
                </a:solidFill>
              </a:rPr>
              <a:t>8,498</a:t>
            </a:r>
            <a:r>
              <a:rPr lang="en-US" altLang="ko-KR" sz="1000" dirty="0"/>
              <a:t>  </a:t>
            </a:r>
            <a:r>
              <a:rPr lang="ko-KR" altLang="en-US" sz="1000" dirty="0"/>
              <a:t>댓글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C00000"/>
                </a:solidFill>
              </a:rPr>
              <a:t>99</a:t>
            </a:r>
            <a:r>
              <a:rPr lang="ko-KR" altLang="en-US" sz="1000" dirty="0"/>
              <a:t>  좋아요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C00000"/>
                </a:solidFill>
              </a:rPr>
              <a:t>98</a:t>
            </a:r>
            <a:r>
              <a:rPr lang="en-US" altLang="ko-KR" sz="1000" dirty="0"/>
              <a:t>  </a:t>
            </a:r>
            <a:r>
              <a:rPr lang="ko-KR" altLang="en-US" sz="1000" dirty="0"/>
              <a:t>구독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C00000"/>
                </a:solidFill>
              </a:rPr>
              <a:t>890</a:t>
            </a:r>
            <a:br>
              <a:rPr lang="en-US" altLang="ko-KR" sz="1000" dirty="0"/>
            </a:br>
            <a:r>
              <a:rPr lang="ko-KR" altLang="en-US" sz="1000" dirty="0"/>
              <a:t>투표 참여자 지급 포인트 </a:t>
            </a:r>
            <a:r>
              <a:rPr lang="en-US" altLang="ko-KR" sz="1000" dirty="0"/>
              <a:t>: </a:t>
            </a:r>
            <a:r>
              <a:rPr lang="en-US" altLang="ko-KR" sz="1000" dirty="0">
                <a:solidFill>
                  <a:srgbClr val="C00000"/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ko-KR" altLang="en-US" sz="1000" dirty="0"/>
              <a:t>등록일 </a:t>
            </a:r>
            <a:r>
              <a:rPr lang="en-US" altLang="ko-KR" sz="1000" dirty="0"/>
              <a:t>/ </a:t>
            </a:r>
            <a:r>
              <a:rPr lang="ko-KR" altLang="en-US" sz="1000" dirty="0"/>
              <a:t>마감일 </a:t>
            </a:r>
            <a:r>
              <a:rPr lang="en-US" altLang="ko-KR" sz="1000" dirty="0"/>
              <a:t>: 2021-3-30 / 2021-4-30 (30</a:t>
            </a:r>
            <a:r>
              <a:rPr lang="ko-KR" altLang="en-US" sz="1000" dirty="0"/>
              <a:t>일</a:t>
            </a:r>
            <a:r>
              <a:rPr lang="en-US" altLang="ko-KR" sz="10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상태 </a:t>
            </a:r>
            <a:r>
              <a:rPr lang="en-US" altLang="ko-KR" sz="1000" dirty="0"/>
              <a:t>: </a:t>
            </a:r>
            <a:r>
              <a:rPr lang="ko-KR" altLang="en-US" sz="1000" dirty="0">
                <a:solidFill>
                  <a:srgbClr val="C00000"/>
                </a:solidFill>
              </a:rPr>
              <a:t>임시 저장 게시 전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게시 중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마감 완료 </a:t>
            </a:r>
            <a:r>
              <a:rPr lang="en-US" altLang="ko-KR" sz="1000" dirty="0">
                <a:solidFill>
                  <a:srgbClr val="C00000"/>
                </a:solidFill>
              </a:rPr>
              <a:t>/ </a:t>
            </a:r>
            <a:r>
              <a:rPr lang="ko-KR" altLang="en-US" sz="1000" dirty="0">
                <a:solidFill>
                  <a:srgbClr val="C00000"/>
                </a:solidFill>
              </a:rPr>
              <a:t>임시 중단 </a:t>
            </a:r>
            <a:r>
              <a:rPr lang="ko-KR" altLang="en-US" sz="1000" dirty="0"/>
              <a:t>중에서 하나 보이도록 함</a:t>
            </a:r>
            <a:endParaRPr lang="en-US" altLang="ko-KR" sz="1000" dirty="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0474D19-8749-4FF8-B0A2-29C9F5A8E329}"/>
              </a:ext>
            </a:extLst>
          </p:cNvPr>
          <p:cNvCxnSpPr/>
          <p:nvPr/>
        </p:nvCxnSpPr>
        <p:spPr>
          <a:xfrm>
            <a:off x="5905850" y="2038526"/>
            <a:ext cx="40183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A32D48A-2B38-47F1-BFF7-594341F048C4}"/>
              </a:ext>
            </a:extLst>
          </p:cNvPr>
          <p:cNvCxnSpPr/>
          <p:nvPr/>
        </p:nvCxnSpPr>
        <p:spPr>
          <a:xfrm>
            <a:off x="5905850" y="4127385"/>
            <a:ext cx="40183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FBBCDA3-3764-4C46-8164-98482F5AB9BB}"/>
              </a:ext>
            </a:extLst>
          </p:cNvPr>
          <p:cNvCxnSpPr/>
          <p:nvPr/>
        </p:nvCxnSpPr>
        <p:spPr>
          <a:xfrm>
            <a:off x="5905850" y="4577664"/>
            <a:ext cx="40183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6F82E9F-DD93-40ED-9874-9BDB5995D92C}"/>
              </a:ext>
            </a:extLst>
          </p:cNvPr>
          <p:cNvSpPr txBox="1"/>
          <p:nvPr/>
        </p:nvSpPr>
        <p:spPr>
          <a:xfrm>
            <a:off x="9226549" y="4682039"/>
            <a:ext cx="697627" cy="246221"/>
          </a:xfrm>
          <a:prstGeom prst="rect">
            <a:avLst/>
          </a:prstGeom>
          <a:noFill/>
          <a:ln>
            <a:solidFill>
              <a:srgbClr val="1C9CD9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1A9BD9"/>
                </a:solidFill>
              </a:rPr>
              <a:t>투표보기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DC6A05-C2CE-4EF3-912D-254D7AD349FA}"/>
              </a:ext>
            </a:extLst>
          </p:cNvPr>
          <p:cNvSpPr txBox="1"/>
          <p:nvPr/>
        </p:nvSpPr>
        <p:spPr>
          <a:xfrm>
            <a:off x="7415868" y="4682039"/>
            <a:ext cx="1586808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/>
              <a:t>임시 저장 투표 수정하기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3D1F2A-BA4C-40EA-A1F4-D3C5EB2CE887}"/>
              </a:ext>
            </a:extLst>
          </p:cNvPr>
          <p:cNvSpPr txBox="1"/>
          <p:nvPr/>
        </p:nvSpPr>
        <p:spPr>
          <a:xfrm>
            <a:off x="7684316" y="5064251"/>
            <a:ext cx="4444698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이 것은 투표를 임시 저장했던 경우 보여지고 클릭 시 투표를 수정하여 등록할 수 있는 화면으로 이동 됨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FA76CA1-8CC9-4770-ACB1-C74128C1CADC}"/>
              </a:ext>
            </a:extLst>
          </p:cNvPr>
          <p:cNvCxnSpPr>
            <a:cxnSpLocks/>
          </p:cNvCxnSpPr>
          <p:nvPr/>
        </p:nvCxnSpPr>
        <p:spPr>
          <a:xfrm>
            <a:off x="4362275" y="2709644"/>
            <a:ext cx="136740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10E37C2-7C35-4A77-8712-AE9BEB269A7F}"/>
              </a:ext>
            </a:extLst>
          </p:cNvPr>
          <p:cNvSpPr txBox="1"/>
          <p:nvPr/>
        </p:nvSpPr>
        <p:spPr>
          <a:xfrm>
            <a:off x="4878205" y="2411705"/>
            <a:ext cx="490749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수정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89EBC15-9A8B-4BE7-AD27-AE5FCB7EC108}"/>
              </a:ext>
            </a:extLst>
          </p:cNvPr>
          <p:cNvCxnSpPr/>
          <p:nvPr/>
        </p:nvCxnSpPr>
        <p:spPr>
          <a:xfrm>
            <a:off x="7524925" y="4928260"/>
            <a:ext cx="159391" cy="4197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64C64CB-74E0-4113-BA2A-DB1803CD76A0}"/>
              </a:ext>
            </a:extLst>
          </p:cNvPr>
          <p:cNvSpPr txBox="1"/>
          <p:nvPr/>
        </p:nvSpPr>
        <p:spPr>
          <a:xfrm>
            <a:off x="545284" y="5562102"/>
            <a:ext cx="76340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결제 금액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818116E-5167-475E-8698-30EC13C691F1}"/>
              </a:ext>
            </a:extLst>
          </p:cNvPr>
          <p:cNvCxnSpPr>
            <a:cxnSpLocks/>
          </p:cNvCxnSpPr>
          <p:nvPr/>
        </p:nvCxnSpPr>
        <p:spPr>
          <a:xfrm>
            <a:off x="1048624" y="5234729"/>
            <a:ext cx="494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E1CC5FA-1036-428F-8881-7D635A21E3AA}"/>
              </a:ext>
            </a:extLst>
          </p:cNvPr>
          <p:cNvCxnSpPr>
            <a:cxnSpLocks/>
          </p:cNvCxnSpPr>
          <p:nvPr/>
        </p:nvCxnSpPr>
        <p:spPr>
          <a:xfrm>
            <a:off x="1379989" y="5712902"/>
            <a:ext cx="494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AFCD3B84-AD02-407B-B03D-ECF9BE452BA5}"/>
              </a:ext>
            </a:extLst>
          </p:cNvPr>
          <p:cNvSpPr txBox="1"/>
          <p:nvPr/>
        </p:nvSpPr>
        <p:spPr>
          <a:xfrm>
            <a:off x="545284" y="5788505"/>
            <a:ext cx="76340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결제 방법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000FC70-FF28-42CA-AFF7-2E23CC40EDE0}"/>
              </a:ext>
            </a:extLst>
          </p:cNvPr>
          <p:cNvCxnSpPr>
            <a:cxnSpLocks/>
          </p:cNvCxnSpPr>
          <p:nvPr/>
        </p:nvCxnSpPr>
        <p:spPr>
          <a:xfrm>
            <a:off x="1379989" y="5901656"/>
            <a:ext cx="494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3F8DA62-2F6A-4278-9410-87B4F2E8FF1C}"/>
              </a:ext>
            </a:extLst>
          </p:cNvPr>
          <p:cNvCxnSpPr>
            <a:cxnSpLocks/>
          </p:cNvCxnSpPr>
          <p:nvPr/>
        </p:nvCxnSpPr>
        <p:spPr>
          <a:xfrm>
            <a:off x="1379989" y="6295938"/>
            <a:ext cx="494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24433A3-05A4-444E-8E79-90357A0E90FF}"/>
              </a:ext>
            </a:extLst>
          </p:cNvPr>
          <p:cNvSpPr txBox="1"/>
          <p:nvPr/>
        </p:nvSpPr>
        <p:spPr>
          <a:xfrm>
            <a:off x="545284" y="6149231"/>
            <a:ext cx="763406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입금자명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612169-1A45-4317-8C2B-8BEC5B19BDF4}"/>
              </a:ext>
            </a:extLst>
          </p:cNvPr>
          <p:cNvSpPr txBox="1"/>
          <p:nvPr/>
        </p:nvSpPr>
        <p:spPr>
          <a:xfrm>
            <a:off x="1170259" y="6414345"/>
            <a:ext cx="2772567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미결제 시 투표가 임시 중단될 수 있습니다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355F246-E9DE-416A-8237-3593A3271AD6}"/>
              </a:ext>
            </a:extLst>
          </p:cNvPr>
          <p:cNvCxnSpPr>
            <a:cxnSpLocks/>
          </p:cNvCxnSpPr>
          <p:nvPr/>
        </p:nvCxnSpPr>
        <p:spPr>
          <a:xfrm>
            <a:off x="3976382" y="6558669"/>
            <a:ext cx="8388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89D1623-6B5A-4E8F-8D13-1B6799A01981}"/>
              </a:ext>
            </a:extLst>
          </p:cNvPr>
          <p:cNvSpPr txBox="1"/>
          <p:nvPr/>
        </p:nvSpPr>
        <p:spPr>
          <a:xfrm>
            <a:off x="4848837" y="6410052"/>
            <a:ext cx="4444698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이 버튼은 삭제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마이페이지의 결제내역에서 표시함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5FC080-338F-42BF-88FC-1C85A9608C1B}"/>
              </a:ext>
            </a:extLst>
          </p:cNvPr>
          <p:cNvSpPr txBox="1"/>
          <p:nvPr/>
        </p:nvSpPr>
        <p:spPr>
          <a:xfrm>
            <a:off x="1581328" y="5081998"/>
            <a:ext cx="1774268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프리미엄 서비스 신청 내역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D810BFF-420D-4933-B8D9-9126ED44091F}"/>
              </a:ext>
            </a:extLst>
          </p:cNvPr>
          <p:cNvCxnSpPr>
            <a:cxnSpLocks/>
          </p:cNvCxnSpPr>
          <p:nvPr/>
        </p:nvCxnSpPr>
        <p:spPr>
          <a:xfrm>
            <a:off x="6669248" y="4494403"/>
            <a:ext cx="855677" cy="740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E3F1FA6-DC3F-4E1F-A7C0-6B0F3306FF89}"/>
              </a:ext>
            </a:extLst>
          </p:cNvPr>
          <p:cNvCxnSpPr/>
          <p:nvPr/>
        </p:nvCxnSpPr>
        <p:spPr>
          <a:xfrm>
            <a:off x="6241409" y="4494403"/>
            <a:ext cx="104862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6FDF1A8-229C-4A86-8936-5E2011F02D58}"/>
              </a:ext>
            </a:extLst>
          </p:cNvPr>
          <p:cNvSpPr txBox="1"/>
          <p:nvPr/>
        </p:nvSpPr>
        <p:spPr>
          <a:xfrm>
            <a:off x="4703796" y="5586729"/>
            <a:ext cx="1025885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빨강색 불필요</a:t>
            </a:r>
            <a:endParaRPr lang="en-US" altLang="ko-KR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0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81A6EE-F3BB-4694-B497-2BFB7DB979B9}"/>
              </a:ext>
            </a:extLst>
          </p:cNvPr>
          <p:cNvSpPr txBox="1"/>
          <p:nvPr/>
        </p:nvSpPr>
        <p:spPr>
          <a:xfrm>
            <a:off x="319596" y="292962"/>
            <a:ext cx="11532093" cy="562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400" b="1" dirty="0"/>
              <a:t>카테고리 등록</a:t>
            </a:r>
            <a:br>
              <a:rPr lang="en-US" altLang="ko-KR" sz="1400" dirty="0"/>
            </a:br>
            <a:r>
              <a:rPr lang="en-US" altLang="ko-KR" sz="1400" dirty="0"/>
              <a:t>1) </a:t>
            </a:r>
            <a:r>
              <a:rPr lang="ko-KR" altLang="en-US" sz="1400" dirty="0"/>
              <a:t>카테고리 설명을 입력해야 하는데 불필요</a:t>
            </a:r>
            <a:br>
              <a:rPr lang="en-US" altLang="ko-KR" sz="1400" dirty="0"/>
            </a:br>
            <a:r>
              <a:rPr lang="en-US" altLang="ko-KR" sz="1400" dirty="0"/>
              <a:t>2) </a:t>
            </a:r>
            <a:r>
              <a:rPr lang="ko-KR" altLang="en-US" sz="1400" dirty="0"/>
              <a:t>카테고리 순서를 바꿀 수 없음</a:t>
            </a:r>
            <a:r>
              <a:rPr lang="en-US" altLang="ko-KR" sz="1400" dirty="0"/>
              <a:t>. </a:t>
            </a:r>
            <a:r>
              <a:rPr lang="ko-KR" altLang="en-US" sz="1400" dirty="0"/>
              <a:t>카테고리내 및 </a:t>
            </a:r>
            <a:r>
              <a:rPr lang="ko-KR" altLang="en-US" sz="1400" dirty="0" err="1"/>
              <a:t>타카테고리로</a:t>
            </a:r>
            <a:r>
              <a:rPr lang="ko-KR" altLang="en-US" sz="1400" dirty="0"/>
              <a:t> 이동 가능 필요</a:t>
            </a:r>
            <a:br>
              <a:rPr lang="en-US" altLang="ko-KR" sz="1400" dirty="0"/>
            </a:br>
            <a:r>
              <a:rPr lang="en-US" altLang="ko-KR" sz="1400" dirty="0"/>
              <a:t>3) </a:t>
            </a:r>
            <a:r>
              <a:rPr lang="ko-KR" altLang="en-US" sz="1400" dirty="0"/>
              <a:t>카테고리 중 </a:t>
            </a:r>
            <a:r>
              <a:rPr lang="en-US" altLang="ko-KR" sz="1400" dirty="0"/>
              <a:t>“</a:t>
            </a:r>
            <a:r>
              <a:rPr lang="ko-KR" altLang="en-US" sz="1400" dirty="0"/>
              <a:t>성인</a:t>
            </a:r>
            <a:r>
              <a:rPr lang="en-US" altLang="ko-KR" sz="1400" dirty="0"/>
              <a:t>” </a:t>
            </a:r>
            <a:r>
              <a:rPr lang="ko-KR" altLang="en-US" sz="1400" dirty="0"/>
              <a:t>텍스트는 사이트에서 빨강색으로 보여야 함</a:t>
            </a:r>
            <a:br>
              <a:rPr lang="en-US" altLang="ko-KR" sz="1400" dirty="0"/>
            </a:br>
            <a:r>
              <a:rPr lang="en-US" altLang="ko-KR" sz="1400" dirty="0"/>
              <a:t>4) </a:t>
            </a:r>
            <a:r>
              <a:rPr lang="ko-KR" altLang="en-US" sz="1400" dirty="0"/>
              <a:t>카테고리 종류 모두를 사이트에서 다 보여주지 못하고 있음</a:t>
            </a:r>
            <a:r>
              <a:rPr lang="en-US" altLang="ko-KR" sz="1400" dirty="0"/>
              <a:t>. </a:t>
            </a:r>
            <a:r>
              <a:rPr lang="ko-KR" altLang="en-US" sz="1400" dirty="0"/>
              <a:t>좌우 이동이 안되고 있음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5) </a:t>
            </a:r>
            <a:r>
              <a:rPr lang="ko-KR" altLang="en-US" sz="1400" dirty="0"/>
              <a:t>관리자 페이지의 </a:t>
            </a:r>
            <a:r>
              <a:rPr lang="en-US" altLang="ko-KR" sz="1400" dirty="0"/>
              <a:t>1</a:t>
            </a:r>
            <a:r>
              <a:rPr lang="ko-KR" altLang="en-US" sz="1400" dirty="0"/>
              <a:t>차 카테고리선택</a:t>
            </a:r>
            <a:r>
              <a:rPr lang="en-US" altLang="ko-KR" sz="1400" dirty="0"/>
              <a:t>, 2</a:t>
            </a:r>
            <a:r>
              <a:rPr lang="ko-KR" altLang="en-US" sz="1400" dirty="0"/>
              <a:t>차 카테고리선택 높이를 키워 리스트 내용이 한번에 다 보여지게 변경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E7460-6A58-4529-954A-49E22F0F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57" y="2570499"/>
            <a:ext cx="8897592" cy="7049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51F022D-85E1-4B30-8D8A-AF9BCC853640}"/>
              </a:ext>
            </a:extLst>
          </p:cNvPr>
          <p:cNvCxnSpPr/>
          <p:nvPr/>
        </p:nvCxnSpPr>
        <p:spPr>
          <a:xfrm>
            <a:off x="7759083" y="2325950"/>
            <a:ext cx="1624614" cy="5060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8B73336-7046-4EA7-98E1-A926BD48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57" y="3690012"/>
            <a:ext cx="2591162" cy="1981477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63A8F6-23EC-47FF-BA10-BD63997E4D02}"/>
              </a:ext>
            </a:extLst>
          </p:cNvPr>
          <p:cNvCxnSpPr/>
          <p:nvPr/>
        </p:nvCxnSpPr>
        <p:spPr>
          <a:xfrm flipH="1">
            <a:off x="3501519" y="3790765"/>
            <a:ext cx="5198598" cy="11185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5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34489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r>
              <a:rPr lang="ko-KR" altLang="en-US" sz="1400" b="1" dirty="0" err="1"/>
              <a:t>추천순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최신순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참여순</a:t>
            </a: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2"/>
            </a:pPr>
            <a:r>
              <a:rPr lang="ko-KR" altLang="en-US" sz="1400" b="1" dirty="0"/>
              <a:t>응답 종류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6C98F9-2829-40E6-B5F2-FF8256A0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7" y="3683816"/>
            <a:ext cx="3295650" cy="2057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28CD6-1A42-43D6-84B0-435746E5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97" y="689667"/>
            <a:ext cx="6700793" cy="2055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DED3C-DBCA-4678-8F81-4FE3C13BC7F0}"/>
              </a:ext>
            </a:extLst>
          </p:cNvPr>
          <p:cNvSpPr txBox="1"/>
          <p:nvPr/>
        </p:nvSpPr>
        <p:spPr>
          <a:xfrm>
            <a:off x="7812133" y="810965"/>
            <a:ext cx="4060272" cy="4125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44000" tIns="108000" bIns="72000" rtlCol="0" anchor="ctr" anchorCtr="0">
            <a:spAutoFit/>
          </a:bodyPr>
          <a:lstStyle/>
          <a:p>
            <a:r>
              <a:rPr lang="ko-KR" altLang="en-US" sz="1500" dirty="0"/>
              <a:t>투표 리스트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0A3DFEB-6FB0-43A7-A4F7-28E848DA1561}"/>
              </a:ext>
            </a:extLst>
          </p:cNvPr>
          <p:cNvCxnSpPr/>
          <p:nvPr/>
        </p:nvCxnSpPr>
        <p:spPr>
          <a:xfrm flipH="1" flipV="1">
            <a:off x="931178" y="810965"/>
            <a:ext cx="6880955" cy="2062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9631A4-5D22-4BFD-B03B-22C90F1AEA84}"/>
              </a:ext>
            </a:extLst>
          </p:cNvPr>
          <p:cNvSpPr txBox="1"/>
          <p:nvPr/>
        </p:nvSpPr>
        <p:spPr>
          <a:xfrm>
            <a:off x="6376832" y="593543"/>
            <a:ext cx="140096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여기에 제목 삽입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AFD06C-DB83-4E05-AB68-EDEEE17A05E1}"/>
              </a:ext>
            </a:extLst>
          </p:cNvPr>
          <p:cNvSpPr/>
          <p:nvPr/>
        </p:nvSpPr>
        <p:spPr>
          <a:xfrm>
            <a:off x="855677" y="907090"/>
            <a:ext cx="1438381" cy="2314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F970F0B-8E4F-4AD1-BEED-A250B8C848A1}"/>
              </a:ext>
            </a:extLst>
          </p:cNvPr>
          <p:cNvCxnSpPr/>
          <p:nvPr/>
        </p:nvCxnSpPr>
        <p:spPr>
          <a:xfrm>
            <a:off x="2294058" y="1138558"/>
            <a:ext cx="5518075" cy="8412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E061CA-4B25-41FB-B413-551800AEC816}"/>
              </a:ext>
            </a:extLst>
          </p:cNvPr>
          <p:cNvSpPr txBox="1"/>
          <p:nvPr/>
        </p:nvSpPr>
        <p:spPr>
          <a:xfrm>
            <a:off x="7841701" y="1755202"/>
            <a:ext cx="3576253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투표참여순  </a:t>
            </a:r>
            <a:r>
              <a:rPr lang="en-US" altLang="ko-KR" sz="1300" dirty="0">
                <a:solidFill>
                  <a:srgbClr val="FF0000"/>
                </a:solidFill>
              </a:rPr>
              <a:t>|  </a:t>
            </a:r>
            <a:r>
              <a:rPr lang="ko-KR" altLang="en-US" sz="1300" dirty="0" err="1">
                <a:solidFill>
                  <a:srgbClr val="FF0000"/>
                </a:solidFill>
              </a:rPr>
              <a:t>구독순</a:t>
            </a:r>
            <a:r>
              <a:rPr lang="ko-KR" altLang="en-US" sz="1300" dirty="0">
                <a:solidFill>
                  <a:srgbClr val="FF0000"/>
                </a:solidFill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</a:rPr>
              <a:t>|  </a:t>
            </a:r>
            <a:r>
              <a:rPr lang="ko-KR" altLang="en-US" sz="1300" dirty="0" err="1">
                <a:solidFill>
                  <a:srgbClr val="FF0000"/>
                </a:solidFill>
              </a:rPr>
              <a:t>좋아요순</a:t>
            </a:r>
            <a:r>
              <a:rPr lang="ko-KR" altLang="en-US" sz="1300" dirty="0">
                <a:solidFill>
                  <a:srgbClr val="FF0000"/>
                </a:solidFill>
              </a:rPr>
              <a:t>  </a:t>
            </a:r>
            <a:r>
              <a:rPr lang="en-US" altLang="ko-KR" sz="1300" dirty="0">
                <a:solidFill>
                  <a:srgbClr val="FF0000"/>
                </a:solidFill>
              </a:rPr>
              <a:t>|  </a:t>
            </a:r>
            <a:r>
              <a:rPr lang="ko-KR" altLang="en-US" sz="1300" dirty="0" err="1">
                <a:solidFill>
                  <a:srgbClr val="FF0000"/>
                </a:solidFill>
              </a:rPr>
              <a:t>등록순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4C60A2-6678-4301-B78C-56C1547858E7}"/>
              </a:ext>
            </a:extLst>
          </p:cNvPr>
          <p:cNvSpPr txBox="1"/>
          <p:nvPr/>
        </p:nvSpPr>
        <p:spPr>
          <a:xfrm>
            <a:off x="7841701" y="2108953"/>
            <a:ext cx="3576253" cy="35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※ </a:t>
            </a:r>
            <a:r>
              <a:rPr lang="ko-KR" altLang="en-US" sz="1300" dirty="0">
                <a:solidFill>
                  <a:srgbClr val="FF0000"/>
                </a:solidFill>
              </a:rPr>
              <a:t>현재 </a:t>
            </a:r>
            <a:r>
              <a:rPr lang="en-US" altLang="ko-KR" sz="1300" dirty="0">
                <a:solidFill>
                  <a:srgbClr val="FF0000"/>
                </a:solidFill>
              </a:rPr>
              <a:t>Sorting</a:t>
            </a:r>
            <a:r>
              <a:rPr lang="ko-KR" altLang="en-US" sz="1300" dirty="0">
                <a:solidFill>
                  <a:srgbClr val="FF0000"/>
                </a:solidFill>
              </a:rPr>
              <a:t> 안되고 있음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28C06D-6B6E-40CC-9701-BA80D3EECC61}"/>
              </a:ext>
            </a:extLst>
          </p:cNvPr>
          <p:cNvSpPr txBox="1"/>
          <p:nvPr/>
        </p:nvSpPr>
        <p:spPr>
          <a:xfrm>
            <a:off x="4093828" y="3019795"/>
            <a:ext cx="7885651" cy="336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구현이 잘못되어 있어 다시 설명 드립니다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단일 응답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하나만 응답 선택 가능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복수 응답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여러 개 응답 선택 가능 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단일 응답 </a:t>
            </a:r>
            <a:r>
              <a:rPr lang="en-US" altLang="ko-KR" sz="1100" dirty="0">
                <a:solidFill>
                  <a:srgbClr val="FF0000"/>
                </a:solidFill>
              </a:rPr>
              <a:t>/ </a:t>
            </a:r>
            <a:r>
              <a:rPr lang="ko-KR" altLang="en-US" sz="1100" dirty="0">
                <a:solidFill>
                  <a:srgbClr val="FF0000"/>
                </a:solidFill>
              </a:rPr>
              <a:t>참여자 신규 응답 추가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참여자가 단일 응답만을 선택하고 투표할 수 있거나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제공된 응답이 맘에 안 들어 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</a:t>
            </a:r>
            <a:r>
              <a:rPr lang="ko-KR" altLang="en-US" sz="1100" dirty="0">
                <a:solidFill>
                  <a:srgbClr val="FF0000"/>
                </a:solidFill>
              </a:rPr>
              <a:t>아무 응답을 선택하지 않고 스스로 응답을 작성하여 투표할 수 있음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-&gt; </a:t>
            </a:r>
            <a:r>
              <a:rPr lang="ko-KR" altLang="en-US" sz="1100" dirty="0">
                <a:solidFill>
                  <a:srgbClr val="FF0000"/>
                </a:solidFill>
              </a:rPr>
              <a:t>현재 개발된 것을 보니 제공된 응답 </a:t>
            </a:r>
            <a:r>
              <a:rPr lang="en-US" altLang="ko-KR" sz="1100" dirty="0">
                <a:solidFill>
                  <a:srgbClr val="FF0000"/>
                </a:solidFill>
              </a:rPr>
              <a:t>1</a:t>
            </a:r>
            <a:r>
              <a:rPr lang="ko-KR" altLang="en-US" sz="1100" dirty="0">
                <a:solidFill>
                  <a:srgbClr val="FF0000"/>
                </a:solidFill>
              </a:rPr>
              <a:t>개를 선택 투표할 수 없게 되어 있고 응답을 선택해도 꼭 신규 응답 칸을 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    </a:t>
            </a:r>
            <a:r>
              <a:rPr lang="ko-KR" altLang="en-US" sz="1100" dirty="0">
                <a:solidFill>
                  <a:srgbClr val="FF0000"/>
                </a:solidFill>
              </a:rPr>
              <a:t>입력해야 투표할 수 있음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에러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 -&gt; </a:t>
            </a:r>
            <a:r>
              <a:rPr lang="ko-KR" altLang="en-US" sz="1100" dirty="0">
                <a:solidFill>
                  <a:srgbClr val="FF0000"/>
                </a:solidFill>
              </a:rPr>
              <a:t>또한 신규 응답 칸에 입력한 것이 다른 사람이 해당 투표를 보면 제공되었던 응답 외에 신규 응답 입력된 것까지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     </a:t>
            </a:r>
            <a:r>
              <a:rPr lang="ko-KR" altLang="en-US" sz="1100" dirty="0">
                <a:solidFill>
                  <a:srgbClr val="FF0000"/>
                </a:solidFill>
              </a:rPr>
              <a:t>응답이 다 보여야 하나 입력된 것은 밑에 보일 뿐 아무런 역할을 할 수 없고 다른 사람이 응답 선택할 수도 없음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에러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* </a:t>
            </a:r>
            <a:r>
              <a:rPr lang="ko-KR" altLang="en-US" sz="1100" dirty="0">
                <a:solidFill>
                  <a:srgbClr val="FF0000"/>
                </a:solidFill>
              </a:rPr>
              <a:t>복수 응답 </a:t>
            </a:r>
            <a:r>
              <a:rPr lang="en-US" altLang="ko-KR" sz="1100" dirty="0">
                <a:solidFill>
                  <a:srgbClr val="FF0000"/>
                </a:solidFill>
              </a:rPr>
              <a:t>/ </a:t>
            </a:r>
            <a:r>
              <a:rPr lang="ko-KR" altLang="en-US" sz="1100" dirty="0">
                <a:solidFill>
                  <a:srgbClr val="FF0000"/>
                </a:solidFill>
              </a:rPr>
              <a:t>참여자 신규 응답 추가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    … </a:t>
            </a:r>
            <a:r>
              <a:rPr lang="ko-KR" altLang="en-US" sz="1100" dirty="0">
                <a:solidFill>
                  <a:srgbClr val="FF0000"/>
                </a:solidFill>
              </a:rPr>
              <a:t>위와 같이 에러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*</a:t>
            </a:r>
            <a:r>
              <a:rPr lang="ko-KR" altLang="en-US" sz="1100" dirty="0">
                <a:solidFill>
                  <a:srgbClr val="FF0000"/>
                </a:solidFill>
              </a:rPr>
              <a:t> 참여자 의견 작성 </a:t>
            </a:r>
            <a:r>
              <a:rPr lang="en-US" altLang="ko-KR" sz="1100" dirty="0">
                <a:solidFill>
                  <a:srgbClr val="FF0000"/>
                </a:solidFill>
              </a:rPr>
              <a:t>: </a:t>
            </a:r>
            <a:r>
              <a:rPr lang="ko-KR" altLang="en-US" sz="1100" dirty="0">
                <a:solidFill>
                  <a:srgbClr val="FF0000"/>
                </a:solidFill>
              </a:rPr>
              <a:t>아무런 응답을 설정하지 않고 그냥 그 질문은 참여자 자신이 아무런 의견을 입력만 하는 것임</a:t>
            </a:r>
            <a:br>
              <a:rPr lang="en-US" altLang="ko-KR" sz="1100" dirty="0">
                <a:solidFill>
                  <a:srgbClr val="FF0000"/>
                </a:solidFill>
              </a:rPr>
            </a:br>
            <a:r>
              <a:rPr lang="en-US" altLang="ko-KR" sz="1100" dirty="0">
                <a:solidFill>
                  <a:srgbClr val="FF0000"/>
                </a:solidFill>
              </a:rPr>
              <a:t>   -&gt; </a:t>
            </a:r>
            <a:r>
              <a:rPr lang="ko-KR" altLang="en-US" sz="1100" dirty="0">
                <a:solidFill>
                  <a:srgbClr val="FF0000"/>
                </a:solidFill>
              </a:rPr>
              <a:t>응답 종류를 참여자의견작성으로 설정한 경우 아예 등록이 안되고 응답을 입력해야 한다고 </a:t>
            </a:r>
            <a:r>
              <a:rPr lang="ko-KR" altLang="en-US" sz="1100" dirty="0" err="1">
                <a:solidFill>
                  <a:srgbClr val="FF0000"/>
                </a:solidFill>
              </a:rPr>
              <a:t>경고창</a:t>
            </a:r>
            <a:r>
              <a:rPr lang="ko-KR" altLang="en-US" sz="1100" dirty="0">
                <a:solidFill>
                  <a:srgbClr val="FF0000"/>
                </a:solidFill>
              </a:rPr>
              <a:t> 뜸 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에러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693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26100"/>
            <a:ext cx="11540971" cy="6368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4"/>
            </a:pPr>
            <a:r>
              <a:rPr lang="ko-KR" altLang="en-US" sz="1400" b="1" dirty="0"/>
              <a:t>타인 투표 </a:t>
            </a:r>
            <a:r>
              <a:rPr lang="en-US" altLang="ko-KR" sz="1400" b="1" dirty="0"/>
              <a:t>URL </a:t>
            </a:r>
            <a:r>
              <a:rPr lang="ko-KR" altLang="en-US" sz="1400" b="1" dirty="0"/>
              <a:t>복사 후 지인에게 </a:t>
            </a:r>
            <a:r>
              <a:rPr lang="en-US" altLang="ko-KR" sz="1400" b="1" dirty="0"/>
              <a:t>URL </a:t>
            </a:r>
            <a:r>
              <a:rPr lang="ko-KR" altLang="en-US" sz="1400" b="1" dirty="0"/>
              <a:t>전달 시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구독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좋아요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신고 클릭 시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     </a:t>
            </a:r>
            <a:r>
              <a:rPr lang="en-US" altLang="ko-KR" sz="1300" b="1" dirty="0">
                <a:hlinkClick r:id="rId2"/>
              </a:rPr>
              <a:t>http://pollntalk2021.cafe24.com/?mode=voteview&amp;vote_seq=100</a:t>
            </a:r>
            <a:endParaRPr lang="en-US" altLang="ko-KR" sz="1300" b="1" dirty="0"/>
          </a:p>
          <a:p>
            <a:pPr>
              <a:lnSpc>
                <a:spcPct val="200000"/>
              </a:lnSpc>
            </a:pPr>
            <a:r>
              <a:rPr lang="en-US" altLang="ko-KR" sz="1400" b="1" dirty="0"/>
              <a:t>      </a:t>
            </a:r>
            <a:r>
              <a:rPr lang="ko-KR" altLang="en-US" sz="1300" dirty="0">
                <a:solidFill>
                  <a:srgbClr val="FF0000"/>
                </a:solidFill>
              </a:rPr>
              <a:t>위 </a:t>
            </a:r>
            <a:r>
              <a:rPr lang="en-US" altLang="ko-KR" sz="1300" dirty="0">
                <a:solidFill>
                  <a:srgbClr val="FF0000"/>
                </a:solidFill>
              </a:rPr>
              <a:t>URL </a:t>
            </a:r>
            <a:r>
              <a:rPr lang="ko-KR" altLang="en-US" sz="1300" dirty="0">
                <a:solidFill>
                  <a:srgbClr val="FF0000"/>
                </a:solidFill>
              </a:rPr>
              <a:t>에 들어가 보시면 로그인을 </a:t>
            </a:r>
            <a:r>
              <a:rPr lang="ko-KR" altLang="en-US" sz="1300" dirty="0" err="1">
                <a:solidFill>
                  <a:srgbClr val="FF0000"/>
                </a:solidFill>
              </a:rPr>
              <a:t>안했음에도</a:t>
            </a:r>
            <a:r>
              <a:rPr lang="ko-KR" altLang="en-US" sz="1300" dirty="0">
                <a:solidFill>
                  <a:srgbClr val="FF0000"/>
                </a:solidFill>
              </a:rPr>
              <a:t> 투표 내용이 다 보임</a:t>
            </a:r>
            <a:r>
              <a:rPr lang="en-US" altLang="ko-KR" sz="1300" dirty="0">
                <a:solidFill>
                  <a:srgbClr val="FF0000"/>
                </a:solidFill>
              </a:rPr>
              <a:t>. </a:t>
            </a:r>
            <a:r>
              <a:rPr lang="ko-KR" altLang="en-US" sz="1300" dirty="0">
                <a:solidFill>
                  <a:srgbClr val="FF0000"/>
                </a:solidFill>
              </a:rPr>
              <a:t>또한 로그인을 하지 않았음에도 투표에 참여할 수 있음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에러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   -&gt; </a:t>
            </a:r>
            <a:r>
              <a:rPr lang="ko-KR" altLang="en-US" sz="1300" dirty="0">
                <a:solidFill>
                  <a:srgbClr val="FF0000"/>
                </a:solidFill>
              </a:rPr>
              <a:t>브라우저 </a:t>
            </a:r>
            <a:r>
              <a:rPr lang="en-US" altLang="ko-KR" sz="1300" dirty="0">
                <a:solidFill>
                  <a:srgbClr val="FF0000"/>
                </a:solidFill>
              </a:rPr>
              <a:t>URL </a:t>
            </a:r>
            <a:r>
              <a:rPr lang="ko-KR" altLang="en-US" sz="1300" dirty="0">
                <a:solidFill>
                  <a:srgbClr val="FF0000"/>
                </a:solidFill>
              </a:rPr>
              <a:t>을 전달해도 전달 받은 타인이 로그인을 하지 않으면 해당 투표 내용을 보지 못하게 해야 함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       </a:t>
            </a:r>
            <a:r>
              <a:rPr lang="ko-KR" altLang="en-US" sz="1300" dirty="0">
                <a:solidFill>
                  <a:srgbClr val="FF0000"/>
                </a:solidFill>
              </a:rPr>
              <a:t>그리고 아래와 같이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투표 </a:t>
            </a:r>
            <a:r>
              <a:rPr lang="en-US" altLang="ko-KR" sz="1300" dirty="0">
                <a:solidFill>
                  <a:srgbClr val="FF0000"/>
                </a:solidFill>
              </a:rPr>
              <a:t>URL </a:t>
            </a:r>
            <a:r>
              <a:rPr lang="ko-KR" altLang="en-US" sz="1300" dirty="0">
                <a:solidFill>
                  <a:srgbClr val="FF0000"/>
                </a:solidFill>
              </a:rPr>
              <a:t>복사</a:t>
            </a:r>
            <a:r>
              <a:rPr lang="en-US" altLang="ko-KR" sz="1300" dirty="0">
                <a:solidFill>
                  <a:srgbClr val="FF0000"/>
                </a:solidFill>
              </a:rPr>
              <a:t>＂ </a:t>
            </a:r>
            <a:r>
              <a:rPr lang="ko-KR" altLang="en-US" sz="1300" dirty="0">
                <a:solidFill>
                  <a:srgbClr val="FF0000"/>
                </a:solidFill>
              </a:rPr>
              <a:t>를 클릭하면 주소가 복사되고 이걸 타인에게 전달할 수 있도록 함 </a:t>
            </a:r>
            <a:r>
              <a:rPr lang="en-US" altLang="ko-KR" sz="1300" dirty="0">
                <a:solidFill>
                  <a:srgbClr val="FF0000"/>
                </a:solidFill>
              </a:rPr>
              <a:t>(</a:t>
            </a:r>
            <a:r>
              <a:rPr lang="ko-KR" altLang="en-US" sz="1300" dirty="0">
                <a:solidFill>
                  <a:srgbClr val="FF0000"/>
                </a:solidFill>
              </a:rPr>
              <a:t>로그인해야 투표 참여 가능</a:t>
            </a:r>
            <a:r>
              <a:rPr lang="en-US" altLang="ko-KR" sz="1300" dirty="0">
                <a:solidFill>
                  <a:srgbClr val="FF0000"/>
                </a:solidFill>
              </a:rPr>
              <a:t>)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ko-KR" altLang="en-US" sz="1300" dirty="0">
                <a:solidFill>
                  <a:srgbClr val="FF0000"/>
                </a:solidFill>
              </a:rPr>
              <a:t>  </a:t>
            </a:r>
            <a:br>
              <a:rPr lang="en-US" altLang="ko-KR" sz="1300" dirty="0">
                <a:solidFill>
                  <a:srgbClr val="FF0000"/>
                </a:solidFill>
              </a:rPr>
            </a:br>
            <a:endParaRPr lang="en-US" altLang="ko-KR" sz="1400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5"/>
            </a:pPr>
            <a:r>
              <a:rPr lang="ko-KR" altLang="en-US" sz="1400" b="1" dirty="0" err="1"/>
              <a:t>핫이슈</a:t>
            </a:r>
            <a:r>
              <a:rPr lang="ko-KR" altLang="en-US" sz="1400" b="1" dirty="0"/>
              <a:t> 투표 등록</a:t>
            </a:r>
            <a:br>
              <a:rPr lang="en-US" altLang="ko-KR" sz="1400" b="1" dirty="0"/>
            </a:br>
            <a:r>
              <a:rPr lang="ko-KR" altLang="en-US" sz="1300" dirty="0">
                <a:solidFill>
                  <a:srgbClr val="FF0000"/>
                </a:solidFill>
              </a:rPr>
              <a:t>관리자 화면에서 일반 투표를 </a:t>
            </a:r>
            <a:r>
              <a:rPr lang="ko-KR" altLang="en-US" sz="1300" dirty="0" err="1">
                <a:solidFill>
                  <a:srgbClr val="FF0000"/>
                </a:solidFill>
              </a:rPr>
              <a:t>핫이슈</a:t>
            </a:r>
            <a:r>
              <a:rPr lang="ko-KR" altLang="en-US" sz="1300" dirty="0">
                <a:solidFill>
                  <a:srgbClr val="FF0000"/>
                </a:solidFill>
              </a:rPr>
              <a:t> 투표로 등록을 하려고 했는데 안되고 있음</a:t>
            </a:r>
            <a:endParaRPr lang="en-US" altLang="ko-KR" sz="13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F330EB-A140-4587-AEF7-AB8AC406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43" y="2484247"/>
            <a:ext cx="7449424" cy="28089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CEC423-A0AC-4C8E-9850-AAD032E672B3}"/>
              </a:ext>
            </a:extLst>
          </p:cNvPr>
          <p:cNvSpPr txBox="1"/>
          <p:nvPr/>
        </p:nvSpPr>
        <p:spPr>
          <a:xfrm>
            <a:off x="5972961" y="4866596"/>
            <a:ext cx="1048624" cy="2462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투표 </a:t>
            </a:r>
            <a:r>
              <a:rPr lang="en-US" altLang="ko-KR" sz="1000" dirty="0">
                <a:solidFill>
                  <a:srgbClr val="FF0000"/>
                </a:solidFill>
              </a:rPr>
              <a:t>URL </a:t>
            </a:r>
            <a:r>
              <a:rPr lang="ko-KR" altLang="en-US" sz="1000" dirty="0">
                <a:solidFill>
                  <a:srgbClr val="FF0000"/>
                </a:solidFill>
              </a:rPr>
              <a:t>복사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6FB780D-DDF6-4D81-96B9-78408BEBDBEC}"/>
              </a:ext>
            </a:extLst>
          </p:cNvPr>
          <p:cNvCxnSpPr/>
          <p:nvPr/>
        </p:nvCxnSpPr>
        <p:spPr>
          <a:xfrm>
            <a:off x="3045204" y="2189527"/>
            <a:ext cx="3196205" cy="25166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194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84155"/>
            <a:ext cx="11540971" cy="526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6"/>
            </a:pPr>
            <a:r>
              <a:rPr lang="ko-KR" altLang="en-US" sz="1400" b="1" dirty="0"/>
              <a:t>동영상 연결 투표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   </a:t>
            </a:r>
            <a:endParaRPr lang="en-US" altLang="ko-KR" sz="13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6A9AD-C08B-45DC-932D-7D0419892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06" y="1461170"/>
            <a:ext cx="3146388" cy="2373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7D5C41-F27B-4FFC-A1FB-347DC2E4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61" y="1654320"/>
            <a:ext cx="6262698" cy="2253245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1E42F1E2-61B2-46E2-BC83-9FB674E65089}"/>
              </a:ext>
            </a:extLst>
          </p:cNvPr>
          <p:cNvCxnSpPr>
            <a:endCxn id="7" idx="0"/>
          </p:cNvCxnSpPr>
          <p:nvPr/>
        </p:nvCxnSpPr>
        <p:spPr>
          <a:xfrm flipV="1">
            <a:off x="3070371" y="1654320"/>
            <a:ext cx="5119539" cy="217337"/>
          </a:xfrm>
          <a:prstGeom prst="bentConnector4">
            <a:avLst>
              <a:gd name="adj1" fmla="val 82"/>
              <a:gd name="adj2" fmla="val 18974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434068-412E-4C48-B7A3-24D63E8E4286}"/>
              </a:ext>
            </a:extLst>
          </p:cNvPr>
          <p:cNvSpPr txBox="1"/>
          <p:nvPr/>
        </p:nvSpPr>
        <p:spPr>
          <a:xfrm>
            <a:off x="3070371" y="803212"/>
            <a:ext cx="5384807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동영상을 연결한 투표의 경우 투표 리스트에서 이미지가 보이지 않음 </a:t>
            </a:r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에러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  <a:br>
              <a:rPr lang="en-US" altLang="ko-KR" sz="1200" dirty="0">
                <a:solidFill>
                  <a:srgbClr val="C00000"/>
                </a:solidFill>
              </a:rPr>
            </a:br>
            <a:r>
              <a:rPr lang="en-US" altLang="ko-KR" sz="1200" dirty="0">
                <a:solidFill>
                  <a:srgbClr val="C00000"/>
                </a:solidFill>
              </a:rPr>
              <a:t>-&gt; </a:t>
            </a:r>
            <a:r>
              <a:rPr lang="ko-KR" altLang="en-US" sz="1200" dirty="0">
                <a:solidFill>
                  <a:srgbClr val="C00000"/>
                </a:solidFill>
              </a:rPr>
              <a:t>우측에 있는 그림처럼 왼쪽 투표 리스트에서도 보여줘야 함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849E6-2A0B-4A06-A012-11DA5F0820E7}"/>
              </a:ext>
            </a:extLst>
          </p:cNvPr>
          <p:cNvSpPr txBox="1"/>
          <p:nvPr/>
        </p:nvSpPr>
        <p:spPr>
          <a:xfrm>
            <a:off x="629175" y="4248100"/>
            <a:ext cx="2922595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C00000"/>
                </a:solidFill>
              </a:rPr>
              <a:t>※ </a:t>
            </a:r>
            <a:r>
              <a:rPr lang="ko-KR" altLang="en-US" sz="1200" b="1" dirty="0">
                <a:solidFill>
                  <a:srgbClr val="C00000"/>
                </a:solidFill>
              </a:rPr>
              <a:t>테스트 해보니 아직 안되고 있습니다</a:t>
            </a:r>
            <a:r>
              <a:rPr lang="en-US" altLang="ko-KR" sz="1200" b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886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42210"/>
            <a:ext cx="11540971" cy="486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7"/>
            </a:pPr>
            <a:r>
              <a:rPr lang="ko-KR" altLang="en-US" sz="1400" b="1" dirty="0"/>
              <a:t>투표 내용 사진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en-US" altLang="ko-KR" sz="1300" dirty="0">
                <a:solidFill>
                  <a:srgbClr val="FF0000"/>
                </a:solidFill>
              </a:rPr>
              <a:t>       </a:t>
            </a:r>
            <a:endParaRPr lang="en-US" altLang="ko-KR" sz="13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CE8B93-4AFF-417D-83EE-EA29ABC1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17" y="671119"/>
            <a:ext cx="5627865" cy="5897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502477-8E64-4D6B-BAF3-D8E840118324}"/>
              </a:ext>
            </a:extLst>
          </p:cNvPr>
          <p:cNvSpPr txBox="1"/>
          <p:nvPr/>
        </p:nvSpPr>
        <p:spPr>
          <a:xfrm>
            <a:off x="6475759" y="335184"/>
            <a:ext cx="5476179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</a:rPr>
              <a:t>투표 제작 시 사진을 업로드 하지 않은 경우 투표 내용에서 사진 및 공간이 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없도록 수정 </a:t>
            </a:r>
            <a:r>
              <a:rPr lang="en-US" altLang="ko-KR" sz="1200" dirty="0">
                <a:solidFill>
                  <a:srgbClr val="C00000"/>
                </a:solidFill>
              </a:rPr>
              <a:t>(</a:t>
            </a:r>
            <a:r>
              <a:rPr lang="ko-KR" altLang="en-US" sz="1200" dirty="0">
                <a:solidFill>
                  <a:srgbClr val="C00000"/>
                </a:solidFill>
              </a:rPr>
              <a:t>사진 공간 불필요</a:t>
            </a:r>
            <a:r>
              <a:rPr lang="en-US" altLang="ko-KR" sz="1200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</a:rPr>
              <a:t>* </a:t>
            </a:r>
            <a:r>
              <a:rPr lang="ko-KR" altLang="en-US" sz="1200" dirty="0">
                <a:solidFill>
                  <a:srgbClr val="C00000"/>
                </a:solidFill>
              </a:rPr>
              <a:t>아래와 같이 배열을 잡는게 좋겠습니다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F2948A-C750-4F1B-AEAE-37EA3BD45F07}"/>
              </a:ext>
            </a:extLst>
          </p:cNvPr>
          <p:cNvCxnSpPr>
            <a:cxnSpLocks/>
          </p:cNvCxnSpPr>
          <p:nvPr/>
        </p:nvCxnSpPr>
        <p:spPr>
          <a:xfrm flipV="1">
            <a:off x="1996580" y="2172749"/>
            <a:ext cx="4357791" cy="16694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4ECAE9-E96E-4075-A1F5-FC8CC149CED0}"/>
              </a:ext>
            </a:extLst>
          </p:cNvPr>
          <p:cNvSpPr/>
          <p:nvPr/>
        </p:nvSpPr>
        <p:spPr>
          <a:xfrm>
            <a:off x="6576969" y="1317228"/>
            <a:ext cx="5295436" cy="4613790"/>
          </a:xfrm>
          <a:prstGeom prst="rect">
            <a:avLst/>
          </a:prstGeom>
          <a:noFill/>
          <a:ln w="95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03F2A-9157-4FEC-846B-4B48D37E3342}"/>
              </a:ext>
            </a:extLst>
          </p:cNvPr>
          <p:cNvSpPr txBox="1"/>
          <p:nvPr/>
        </p:nvSpPr>
        <p:spPr>
          <a:xfrm>
            <a:off x="6597705" y="1367562"/>
            <a:ext cx="598241" cy="2616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질문 </a:t>
            </a:r>
            <a:r>
              <a:rPr lang="en-US" altLang="ko-KR" sz="1100" b="1" dirty="0"/>
              <a:t>1</a:t>
            </a:r>
            <a:endParaRPr lang="ko-KR" altLang="en-US" sz="1100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F8601D8-80A0-4829-A872-869DFD5C4919}"/>
              </a:ext>
            </a:extLst>
          </p:cNvPr>
          <p:cNvCxnSpPr>
            <a:cxnSpLocks/>
          </p:cNvCxnSpPr>
          <p:nvPr/>
        </p:nvCxnSpPr>
        <p:spPr>
          <a:xfrm>
            <a:off x="7195946" y="1921614"/>
            <a:ext cx="4676459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B9EA11-3B94-4EBC-8046-8A5BE1E32462}"/>
              </a:ext>
            </a:extLst>
          </p:cNvPr>
          <p:cNvSpPr txBox="1"/>
          <p:nvPr/>
        </p:nvSpPr>
        <p:spPr>
          <a:xfrm>
            <a:off x="7212776" y="1310404"/>
            <a:ext cx="457375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4D3C8-3A77-4BE1-AE67-784275D8B733}"/>
              </a:ext>
            </a:extLst>
          </p:cNvPr>
          <p:cNvSpPr txBox="1"/>
          <p:nvPr/>
        </p:nvSpPr>
        <p:spPr>
          <a:xfrm>
            <a:off x="7212776" y="1943859"/>
            <a:ext cx="325731" cy="29238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1B2CAF-893D-450B-9724-1FBBA0AD9AAE}"/>
              </a:ext>
            </a:extLst>
          </p:cNvPr>
          <p:cNvSpPr txBox="1"/>
          <p:nvPr/>
        </p:nvSpPr>
        <p:spPr>
          <a:xfrm>
            <a:off x="7466430" y="1923562"/>
            <a:ext cx="43201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70A592A-CE6B-4879-93A5-216C8E5B2A71}"/>
              </a:ext>
            </a:extLst>
          </p:cNvPr>
          <p:cNvCxnSpPr>
            <a:cxnSpLocks/>
          </p:cNvCxnSpPr>
          <p:nvPr/>
        </p:nvCxnSpPr>
        <p:spPr>
          <a:xfrm>
            <a:off x="7204335" y="1308805"/>
            <a:ext cx="0" cy="4622213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88231D-40A8-43BD-948B-E8BF8A322EAE}"/>
              </a:ext>
            </a:extLst>
          </p:cNvPr>
          <p:cNvSpPr txBox="1"/>
          <p:nvPr/>
        </p:nvSpPr>
        <p:spPr>
          <a:xfrm>
            <a:off x="7212776" y="2234444"/>
            <a:ext cx="325731" cy="29238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42D9E4-36F7-4401-8552-6E9103AC197B}"/>
              </a:ext>
            </a:extLst>
          </p:cNvPr>
          <p:cNvSpPr txBox="1"/>
          <p:nvPr/>
        </p:nvSpPr>
        <p:spPr>
          <a:xfrm>
            <a:off x="7466430" y="2214147"/>
            <a:ext cx="43201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74F011F-2010-49D7-B007-6403FB076D8B}"/>
              </a:ext>
            </a:extLst>
          </p:cNvPr>
          <p:cNvCxnSpPr>
            <a:cxnSpLocks/>
          </p:cNvCxnSpPr>
          <p:nvPr/>
        </p:nvCxnSpPr>
        <p:spPr>
          <a:xfrm>
            <a:off x="6576969" y="2609512"/>
            <a:ext cx="5295436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CAFE400-870E-489D-885C-3E652161DC7C}"/>
              </a:ext>
            </a:extLst>
          </p:cNvPr>
          <p:cNvSpPr txBox="1"/>
          <p:nvPr/>
        </p:nvSpPr>
        <p:spPr>
          <a:xfrm>
            <a:off x="6597705" y="2675415"/>
            <a:ext cx="598241" cy="261610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/>
              <a:t>질문 </a:t>
            </a:r>
            <a:r>
              <a:rPr lang="en-US" altLang="ko-KR" sz="1100" b="1" dirty="0"/>
              <a:t>2</a:t>
            </a:r>
            <a:endParaRPr lang="ko-KR" altLang="en-US" sz="11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57BD44-7ACF-4A6F-B459-44D0F8A7A1EA}"/>
              </a:ext>
            </a:extLst>
          </p:cNvPr>
          <p:cNvCxnSpPr>
            <a:cxnSpLocks/>
          </p:cNvCxnSpPr>
          <p:nvPr/>
        </p:nvCxnSpPr>
        <p:spPr>
          <a:xfrm>
            <a:off x="7204335" y="4257720"/>
            <a:ext cx="4668070" cy="0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582337A-832B-4BD4-BCD8-ADF26263728C}"/>
              </a:ext>
            </a:extLst>
          </p:cNvPr>
          <p:cNvSpPr txBox="1"/>
          <p:nvPr/>
        </p:nvSpPr>
        <p:spPr>
          <a:xfrm>
            <a:off x="7212776" y="2618257"/>
            <a:ext cx="4573755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36117A-B123-47EA-A2E6-F55ABCADC6C1}"/>
              </a:ext>
            </a:extLst>
          </p:cNvPr>
          <p:cNvSpPr txBox="1"/>
          <p:nvPr/>
        </p:nvSpPr>
        <p:spPr>
          <a:xfrm>
            <a:off x="7212776" y="4300635"/>
            <a:ext cx="325731" cy="29238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○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6395EF-E5FA-4C98-BFBD-6CDEFEA93636}"/>
              </a:ext>
            </a:extLst>
          </p:cNvPr>
          <p:cNvSpPr txBox="1"/>
          <p:nvPr/>
        </p:nvSpPr>
        <p:spPr>
          <a:xfrm>
            <a:off x="7466430" y="4263560"/>
            <a:ext cx="43201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D47844-2369-46D7-9CA1-BD8B704C98E5}"/>
              </a:ext>
            </a:extLst>
          </p:cNvPr>
          <p:cNvSpPr txBox="1"/>
          <p:nvPr/>
        </p:nvSpPr>
        <p:spPr>
          <a:xfrm>
            <a:off x="7212776" y="5577848"/>
            <a:ext cx="325731" cy="29238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4DA023-C6AC-4D01-8803-8FC1CE172E94}"/>
              </a:ext>
            </a:extLst>
          </p:cNvPr>
          <p:cNvSpPr txBox="1"/>
          <p:nvPr/>
        </p:nvSpPr>
        <p:spPr>
          <a:xfrm>
            <a:off x="7466430" y="5540773"/>
            <a:ext cx="4320101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어쩌구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저쩌구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9262A3B4-449F-48CC-9E35-7E1610980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610" y="3251379"/>
            <a:ext cx="891139" cy="89648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D8BD5307-C189-4B45-9002-D464E5B51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74" y="4636761"/>
            <a:ext cx="891139" cy="89648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3891A5C-BCD9-4F1C-BD77-4C789F968B04}"/>
              </a:ext>
            </a:extLst>
          </p:cNvPr>
          <p:cNvSpPr txBox="1"/>
          <p:nvPr/>
        </p:nvSpPr>
        <p:spPr>
          <a:xfrm>
            <a:off x="6586006" y="5973580"/>
            <a:ext cx="4887877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</a:rPr>
              <a:t>※ </a:t>
            </a:r>
            <a:r>
              <a:rPr lang="ko-KR" altLang="en-US" sz="1200" dirty="0">
                <a:solidFill>
                  <a:srgbClr val="C00000"/>
                </a:solidFill>
              </a:rPr>
              <a:t>이처럼 투표 제작 시 이미지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링크를 설정하면 위와 같이 보여주고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</a:rPr>
              <a:t>   </a:t>
            </a:r>
            <a:r>
              <a:rPr lang="ko-KR" altLang="en-US" sz="1200" dirty="0">
                <a:solidFill>
                  <a:srgbClr val="C00000"/>
                </a:solidFill>
              </a:rPr>
              <a:t>없으면 </a:t>
            </a:r>
            <a:r>
              <a:rPr lang="ko-KR" altLang="en-US" sz="1200" dirty="0" err="1">
                <a:solidFill>
                  <a:srgbClr val="C00000"/>
                </a:solidFill>
              </a:rPr>
              <a:t>안보여줌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BB86C1A-0F7C-40BC-8AC8-A52CF1AE8BB3}"/>
              </a:ext>
            </a:extLst>
          </p:cNvPr>
          <p:cNvCxnSpPr>
            <a:cxnSpLocks/>
          </p:cNvCxnSpPr>
          <p:nvPr/>
        </p:nvCxnSpPr>
        <p:spPr>
          <a:xfrm>
            <a:off x="2709017" y="5238572"/>
            <a:ext cx="461860" cy="3392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E8FADD6-58BB-4E63-B1C1-1B1D58DD0D1F}"/>
              </a:ext>
            </a:extLst>
          </p:cNvPr>
          <p:cNvSpPr txBox="1"/>
          <p:nvPr/>
        </p:nvSpPr>
        <p:spPr>
          <a:xfrm>
            <a:off x="2536266" y="5680966"/>
            <a:ext cx="3544560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선택 버튼을 이걸로 하지 말고 원형 모양 큰 거로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보여주도록 수정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C00000"/>
                </a:solidFill>
              </a:rPr>
              <a:t>※ </a:t>
            </a:r>
            <a:r>
              <a:rPr lang="ko-KR" altLang="en-US" sz="1200" dirty="0">
                <a:solidFill>
                  <a:srgbClr val="C00000"/>
                </a:solidFill>
              </a:rPr>
              <a:t>사이트의 모든 선택 버튼을 수정해 주세요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B287C-9219-49A2-8ADB-B5B3C4B7275F}"/>
              </a:ext>
            </a:extLst>
          </p:cNvPr>
          <p:cNvSpPr txBox="1"/>
          <p:nvPr/>
        </p:nvSpPr>
        <p:spPr>
          <a:xfrm>
            <a:off x="3862856" y="2905780"/>
            <a:ext cx="4466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테스트 </a:t>
            </a:r>
            <a:r>
              <a:rPr lang="en-US" altLang="ko-KR" sz="2800" dirty="0"/>
              <a:t>R3 (21</a:t>
            </a:r>
            <a:r>
              <a:rPr lang="ko-KR" altLang="en-US" sz="2800" dirty="0"/>
              <a:t>년 </a:t>
            </a:r>
            <a:r>
              <a:rPr lang="en-US" altLang="ko-KR" sz="2800" dirty="0"/>
              <a:t>4</a:t>
            </a:r>
            <a:r>
              <a:rPr lang="ko-KR" altLang="en-US" sz="2800" dirty="0"/>
              <a:t>월 </a:t>
            </a:r>
            <a:r>
              <a:rPr lang="en-US" altLang="ko-KR" sz="2800" dirty="0"/>
              <a:t>10</a:t>
            </a:r>
            <a:r>
              <a:rPr lang="ko-KR" altLang="en-US" sz="2800" dirty="0"/>
              <a:t>일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0618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42210"/>
            <a:ext cx="11540971" cy="609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28"/>
            </a:pPr>
            <a:r>
              <a:rPr lang="ko-KR" altLang="en-US" sz="1400" b="1" dirty="0"/>
              <a:t>투표 참여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>
                <a:solidFill>
                  <a:srgbClr val="FF0000"/>
                </a:solidFill>
              </a:rPr>
              <a:t>      </a:t>
            </a:r>
            <a:r>
              <a:rPr lang="en-US" altLang="ko-KR" sz="1300" dirty="0"/>
              <a:t>- </a:t>
            </a:r>
            <a:r>
              <a:rPr lang="ko-KR" altLang="en-US" sz="1300" dirty="0"/>
              <a:t>투표를 만들어 </a:t>
            </a:r>
            <a:r>
              <a:rPr lang="en-US" altLang="ko-KR" sz="1300" dirty="0"/>
              <a:t>1</a:t>
            </a:r>
            <a:r>
              <a:rPr lang="ko-KR" altLang="en-US" sz="1300" dirty="0"/>
              <a:t>회 참여한 후 또 다시 들어가 중복 참여해도 가능하게 되어 있음</a:t>
            </a:r>
            <a:br>
              <a:rPr lang="en-US" altLang="ko-KR" sz="1300" dirty="0"/>
            </a:br>
            <a:r>
              <a:rPr lang="en-US" altLang="ko-KR" sz="1300" dirty="0"/>
              <a:t>        -&gt; </a:t>
            </a:r>
            <a:r>
              <a:rPr lang="ko-KR" altLang="en-US" sz="1300" dirty="0" err="1"/>
              <a:t>투표별</a:t>
            </a:r>
            <a:r>
              <a:rPr lang="ko-KR" altLang="en-US" sz="1300" dirty="0"/>
              <a:t> </a:t>
            </a:r>
            <a:r>
              <a:rPr lang="en-US" altLang="ko-KR" sz="1300" dirty="0"/>
              <a:t>1</a:t>
            </a:r>
            <a:r>
              <a:rPr lang="ko-KR" altLang="en-US" sz="1300" dirty="0"/>
              <a:t>회만 참여할 수 있어야 함</a:t>
            </a:r>
            <a:br>
              <a:rPr lang="en-US" altLang="ko-KR" sz="1300" dirty="0"/>
            </a:br>
            <a:r>
              <a:rPr lang="en-US" altLang="ko-KR" sz="1300" dirty="0"/>
              <a:t>      - </a:t>
            </a:r>
            <a:r>
              <a:rPr lang="ko-KR" altLang="en-US" sz="1300" dirty="0"/>
              <a:t>투표를 만들어 </a:t>
            </a:r>
            <a:r>
              <a:rPr lang="en-US" altLang="ko-KR" sz="1300" dirty="0"/>
              <a:t>1</a:t>
            </a:r>
            <a:r>
              <a:rPr lang="ko-KR" altLang="en-US" sz="1300" dirty="0"/>
              <a:t>회 참여한 후 또 다시 들어가 결과보기를 클릭해 보니 다시 투표를 해야 결과를 볼 수 있다고 함</a:t>
            </a:r>
            <a:br>
              <a:rPr lang="en-US" altLang="ko-KR" sz="1300" dirty="0"/>
            </a:br>
            <a:r>
              <a:rPr lang="en-US" altLang="ko-KR" sz="1300" dirty="0"/>
              <a:t>        -&gt; </a:t>
            </a:r>
            <a:r>
              <a:rPr lang="ko-KR" altLang="en-US" sz="1300" dirty="0"/>
              <a:t>투표에 참여한 경우 결과보기는 언제든지 가능해야 함</a:t>
            </a:r>
            <a:endParaRPr lang="en-US" altLang="ko-KR" sz="1300" dirty="0"/>
          </a:p>
          <a:p>
            <a:pPr>
              <a:lnSpc>
                <a:spcPct val="200000"/>
              </a:lnSpc>
            </a:pPr>
            <a:endParaRPr lang="en-US" altLang="ko-KR" sz="13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29"/>
            </a:pPr>
            <a:r>
              <a:rPr lang="ko-KR" altLang="en-US" sz="1400" b="1" dirty="0"/>
              <a:t>댓글</a:t>
            </a: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r>
              <a:rPr lang="en-US" altLang="ko-KR" sz="1300" dirty="0"/>
              <a:t>- </a:t>
            </a:r>
            <a:r>
              <a:rPr lang="ko-KR" altLang="en-US" sz="1300" dirty="0"/>
              <a:t>답글 작성하는 버튼이 없음 </a:t>
            </a:r>
            <a:r>
              <a:rPr lang="en-US" altLang="ko-KR" sz="1300" dirty="0"/>
              <a:t>(</a:t>
            </a:r>
            <a:r>
              <a:rPr lang="ko-KR" altLang="en-US" sz="1300" dirty="0"/>
              <a:t>댓글을 클릭해야 답글 다는 박스가 생기는데 그러면 사용자가 모름</a:t>
            </a:r>
            <a:r>
              <a:rPr lang="en-US" altLang="ko-KR" sz="1300" dirty="0"/>
              <a:t>). </a:t>
            </a:r>
            <a:r>
              <a:rPr lang="ko-KR" altLang="en-US" sz="1300" dirty="0"/>
              <a:t>우측 샘플 참조</a:t>
            </a:r>
            <a:endParaRPr lang="en-US" altLang="ko-KR" sz="13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A30F2-1E6A-4C89-B86D-00A2EFC7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3038317"/>
            <a:ext cx="5263751" cy="2305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D8C71E-B103-4582-A8BD-2F27D3DD4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220" y="4688222"/>
            <a:ext cx="2993132" cy="930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678CC-F253-4843-8C30-2CF5F3453CA1}"/>
              </a:ext>
            </a:extLst>
          </p:cNvPr>
          <p:cNvSpPr txBox="1"/>
          <p:nvPr/>
        </p:nvSpPr>
        <p:spPr>
          <a:xfrm>
            <a:off x="7122253" y="3649211"/>
            <a:ext cx="29290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삭제 버튼 왜 있나요</a:t>
            </a:r>
            <a:r>
              <a:rPr lang="en-US" altLang="ko-KR" sz="1300" dirty="0"/>
              <a:t>? </a:t>
            </a:r>
            <a:r>
              <a:rPr lang="ko-KR" altLang="en-US" sz="1300" dirty="0"/>
              <a:t>없어야 합니다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B2FC57B-FA35-45A1-936F-63D7EFCB6CB7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191077" y="3795405"/>
            <a:ext cx="931176" cy="3235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A065D4-97E1-4AB5-B098-1FD35E37A13A}"/>
              </a:ext>
            </a:extLst>
          </p:cNvPr>
          <p:cNvSpPr txBox="1"/>
          <p:nvPr/>
        </p:nvSpPr>
        <p:spPr>
          <a:xfrm>
            <a:off x="2172748" y="2513579"/>
            <a:ext cx="632737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행간을 넓혀 주세요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댓글 문자 시작이 좀 뒤로 가도록 앞에 공간을 주세요</a:t>
            </a:r>
            <a:r>
              <a:rPr lang="en-US" altLang="ko-KR" sz="1300" dirty="0"/>
              <a:t>.</a:t>
            </a:r>
            <a:r>
              <a:rPr lang="ko-KR" altLang="en-US" sz="1300" dirty="0"/>
              <a:t> 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217473D-703E-444D-BD78-D397A44F4CDC}"/>
              </a:ext>
            </a:extLst>
          </p:cNvPr>
          <p:cNvCxnSpPr>
            <a:cxnSpLocks/>
          </p:cNvCxnSpPr>
          <p:nvPr/>
        </p:nvCxnSpPr>
        <p:spPr>
          <a:xfrm flipH="1">
            <a:off x="1308684" y="2794232"/>
            <a:ext cx="1199624" cy="14709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726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A4B356-B5A3-426B-97A4-CF029C15B078}"/>
              </a:ext>
            </a:extLst>
          </p:cNvPr>
          <p:cNvSpPr txBox="1"/>
          <p:nvPr/>
        </p:nvSpPr>
        <p:spPr>
          <a:xfrm>
            <a:off x="319595" y="84155"/>
            <a:ext cx="11540971" cy="566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0"/>
            </a:pPr>
            <a:r>
              <a:rPr lang="ko-KR" altLang="en-US" sz="1400" b="1" dirty="0"/>
              <a:t>검색</a:t>
            </a:r>
            <a:r>
              <a:rPr lang="en-US" altLang="ko-KR" sz="1300" dirty="0"/>
              <a:t>     </a:t>
            </a: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endParaRPr lang="en-US" altLang="ko-KR" sz="13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30"/>
            </a:pPr>
            <a:r>
              <a:rPr lang="ko-KR" altLang="en-US" sz="1300" b="1" dirty="0"/>
              <a:t>구독 버튼 클릭 시</a:t>
            </a: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endParaRPr lang="en-US" altLang="ko-KR" sz="13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35F4A3-2376-451E-B74A-3E9FB54E0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75" y="652040"/>
            <a:ext cx="7087010" cy="7788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0873B3-0586-4232-A354-266673525F5B}"/>
              </a:ext>
            </a:extLst>
          </p:cNvPr>
          <p:cNvSpPr txBox="1"/>
          <p:nvPr/>
        </p:nvSpPr>
        <p:spPr>
          <a:xfrm>
            <a:off x="713063" y="1706407"/>
            <a:ext cx="413767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추천검색어</a:t>
            </a:r>
            <a:r>
              <a:rPr lang="ko-KR" altLang="en-US" sz="1300" dirty="0"/>
              <a:t> 등록 되고 있음</a:t>
            </a:r>
            <a:r>
              <a:rPr lang="en-US" altLang="ko-KR" sz="1300" dirty="0"/>
              <a:t>. </a:t>
            </a:r>
            <a:r>
              <a:rPr lang="ko-KR" altLang="en-US" sz="1300" dirty="0"/>
              <a:t>검색은 아직 안되고 있음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DC61F77-327A-4967-82F3-5F7D8F7235B3}"/>
              </a:ext>
            </a:extLst>
          </p:cNvPr>
          <p:cNvCxnSpPr>
            <a:cxnSpLocks/>
          </p:cNvCxnSpPr>
          <p:nvPr/>
        </p:nvCxnSpPr>
        <p:spPr>
          <a:xfrm flipH="1" flipV="1">
            <a:off x="2650921" y="1208015"/>
            <a:ext cx="478173" cy="49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C6DD013-795D-4701-ABCD-B6B26728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3" y="3053162"/>
            <a:ext cx="3229763" cy="11604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4F0E96-3EE3-4AD4-94A7-3873AF695027}"/>
              </a:ext>
            </a:extLst>
          </p:cNvPr>
          <p:cNvSpPr txBox="1"/>
          <p:nvPr/>
        </p:nvSpPr>
        <p:spPr>
          <a:xfrm>
            <a:off x="713063" y="4399917"/>
            <a:ext cx="10495181" cy="95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/>
              <a:t>투표의 구독 버튼 클릭 시 </a:t>
            </a:r>
            <a:r>
              <a:rPr lang="en-US" altLang="ko-KR" sz="1300" dirty="0"/>
              <a:t>“</a:t>
            </a:r>
            <a:r>
              <a:rPr lang="ko-KR" altLang="en-US" sz="1300" dirty="0"/>
              <a:t>등록이 되었습니다</a:t>
            </a:r>
            <a:r>
              <a:rPr lang="en-US" altLang="ko-KR" sz="1300" dirty="0"/>
              <a:t>“ </a:t>
            </a:r>
            <a:r>
              <a:rPr lang="ko-KR" altLang="en-US" sz="1300" dirty="0" err="1"/>
              <a:t>새창</a:t>
            </a:r>
            <a:r>
              <a:rPr lang="ko-KR" altLang="en-US" sz="1300" dirty="0"/>
              <a:t> 뜨는데 이렇게 하면 안되고 구독 버튼이 다른 색으로 변해 있기만 하면 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그래야 나중이라도 회원 자신이 그 투표에 대해 구독을 했음을 인지할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그러지 않으면 계속 구독을 반복하여 클릭하게 됩니다</a:t>
            </a:r>
            <a:r>
              <a:rPr lang="en-US" altLang="ko-KR" sz="1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/>
              <a:t>그리고 전팀장이 만든 투표를 구독하니 위와 같이 에러 통지 </a:t>
            </a:r>
            <a:r>
              <a:rPr lang="ko-KR" altLang="en-US" sz="1300" dirty="0" err="1"/>
              <a:t>새창이</a:t>
            </a:r>
            <a:r>
              <a:rPr lang="ko-KR" altLang="en-US" sz="1300" dirty="0"/>
              <a:t> 뜹니다</a:t>
            </a:r>
            <a:r>
              <a:rPr lang="en-US" altLang="ko-KR" sz="1300" dirty="0"/>
              <a:t>.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63795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5CE3CD-8FA6-47DF-B4CF-1BBA8B519B22}"/>
              </a:ext>
            </a:extLst>
          </p:cNvPr>
          <p:cNvSpPr txBox="1"/>
          <p:nvPr/>
        </p:nvSpPr>
        <p:spPr>
          <a:xfrm>
            <a:off x="319595" y="84155"/>
            <a:ext cx="11540971" cy="526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32"/>
            </a:pPr>
            <a:r>
              <a:rPr lang="ko-KR" altLang="en-US" sz="1400" b="1" dirty="0"/>
              <a:t>게시판</a:t>
            </a:r>
            <a:r>
              <a:rPr lang="en-US" altLang="ko-KR" sz="1300" dirty="0"/>
              <a:t>     </a:t>
            </a: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br>
              <a:rPr lang="en-US" altLang="ko-KR" sz="1300" dirty="0"/>
            </a:br>
            <a:endParaRPr lang="en-US" altLang="ko-KR" sz="13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EEFCF5-EECA-4641-B60F-31433794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77" y="664363"/>
            <a:ext cx="6990249" cy="2933348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2306BE9-B353-4AE6-94A5-D6594FFBBD4C}"/>
              </a:ext>
            </a:extLst>
          </p:cNvPr>
          <p:cNvCxnSpPr>
            <a:cxnSpLocks/>
          </p:cNvCxnSpPr>
          <p:nvPr/>
        </p:nvCxnSpPr>
        <p:spPr>
          <a:xfrm>
            <a:off x="759204" y="1585519"/>
            <a:ext cx="144290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40619C-45AD-4EE5-B1E6-8F32ABC0A3F6}"/>
              </a:ext>
            </a:extLst>
          </p:cNvPr>
          <p:cNvSpPr txBox="1"/>
          <p:nvPr/>
        </p:nvSpPr>
        <p:spPr>
          <a:xfrm>
            <a:off x="2101442" y="1130302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공지사항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7B531C-1EF7-475E-97B2-BF023E6A1481}"/>
              </a:ext>
            </a:extLst>
          </p:cNvPr>
          <p:cNvCxnSpPr>
            <a:cxnSpLocks/>
          </p:cNvCxnSpPr>
          <p:nvPr/>
        </p:nvCxnSpPr>
        <p:spPr>
          <a:xfrm>
            <a:off x="1184961" y="914400"/>
            <a:ext cx="144290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B1F769-EA23-4637-8A3E-EF1D978738E0}"/>
              </a:ext>
            </a:extLst>
          </p:cNvPr>
          <p:cNvCxnSpPr>
            <a:cxnSpLocks/>
          </p:cNvCxnSpPr>
          <p:nvPr/>
        </p:nvCxnSpPr>
        <p:spPr>
          <a:xfrm>
            <a:off x="771787" y="1837189"/>
            <a:ext cx="3409014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BD6EAE-6989-4E67-B409-16DE32745193}"/>
              </a:ext>
            </a:extLst>
          </p:cNvPr>
          <p:cNvSpPr txBox="1"/>
          <p:nvPr/>
        </p:nvSpPr>
        <p:spPr>
          <a:xfrm>
            <a:off x="4266911" y="1690995"/>
            <a:ext cx="51491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삭제해주세요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자주하는 질문 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</a:rPr>
              <a:t>/ 1:1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고객지원에서도 이쪽 글은 삭제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445F6-08AA-4298-B880-8D1BB67DCAD1}"/>
              </a:ext>
            </a:extLst>
          </p:cNvPr>
          <p:cNvSpPr txBox="1"/>
          <p:nvPr/>
        </p:nvSpPr>
        <p:spPr>
          <a:xfrm>
            <a:off x="1249927" y="3532932"/>
            <a:ext cx="8515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>
                <a:solidFill>
                  <a:schemeClr val="accent1">
                    <a:lumMod val="75000"/>
                  </a:schemeClr>
                </a:solidFill>
              </a:rPr>
              <a:t>중앙정렬</a:t>
            </a:r>
            <a:endParaRPr lang="ko-KR" altLang="en-US" sz="13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7147A7-AAC2-4E08-A297-61DBE441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57" y="3849380"/>
            <a:ext cx="4624597" cy="26685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6386F9-E31A-451A-B270-E12CB4C0BA09}"/>
              </a:ext>
            </a:extLst>
          </p:cNvPr>
          <p:cNvSpPr txBox="1"/>
          <p:nvPr/>
        </p:nvSpPr>
        <p:spPr>
          <a:xfrm>
            <a:off x="4569893" y="5506090"/>
            <a:ext cx="4588115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첨부 파일 클릭 시 에러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공간이 이렇게 넓을 필요가 없음</a:t>
            </a: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ko-KR" altLang="en-US" sz="1300" dirty="0">
                <a:solidFill>
                  <a:schemeClr val="accent1">
                    <a:lumMod val="75000"/>
                  </a:schemeClr>
                </a:solidFill>
              </a:rPr>
              <a:t> 관리자 페이지에서 공지사항 삭제가 안되고 있음</a:t>
            </a:r>
          </a:p>
        </p:txBody>
      </p:sp>
    </p:spTree>
    <p:extLst>
      <p:ext uri="{BB962C8B-B14F-4D97-AF65-F5344CB8AC3E}">
        <p14:creationId xmlns:p14="http://schemas.microsoft.com/office/powerpoint/2010/main" val="3020463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666137-13DC-4925-A2C2-35A71E2E73E7}"/>
              </a:ext>
            </a:extLst>
          </p:cNvPr>
          <p:cNvSpPr txBox="1"/>
          <p:nvPr/>
        </p:nvSpPr>
        <p:spPr>
          <a:xfrm>
            <a:off x="329143" y="282507"/>
            <a:ext cx="11496583" cy="522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400" b="1" dirty="0"/>
              <a:t>사이트내 카테고리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400" b="1" dirty="0"/>
              <a:t>로고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090C6-E670-4F17-8716-442863439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74" y="1326366"/>
            <a:ext cx="10145541" cy="1524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4E037-1328-4B3C-A423-1155193F5DAF}"/>
              </a:ext>
            </a:extLst>
          </p:cNvPr>
          <p:cNvSpPr txBox="1"/>
          <p:nvPr/>
        </p:nvSpPr>
        <p:spPr>
          <a:xfrm>
            <a:off x="3613204" y="1018589"/>
            <a:ext cx="493898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C00000"/>
                </a:solidFill>
              </a:rPr>
              <a:t>1</a:t>
            </a:r>
            <a:r>
              <a:rPr lang="ko-KR" altLang="en-US" sz="1300" dirty="0">
                <a:solidFill>
                  <a:srgbClr val="C00000"/>
                </a:solidFill>
              </a:rPr>
              <a:t>차 카테고리 </a:t>
            </a: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사이즈 조금 줄이고</a:t>
            </a:r>
            <a:r>
              <a:rPr lang="en-US" altLang="ko-KR" sz="1300" dirty="0">
                <a:solidFill>
                  <a:srgbClr val="C00000"/>
                </a:solidFill>
              </a:rPr>
              <a:t>, Text </a:t>
            </a:r>
            <a:r>
              <a:rPr lang="ko-KR" altLang="en-US" sz="1300" dirty="0">
                <a:solidFill>
                  <a:srgbClr val="C00000"/>
                </a:solidFill>
              </a:rPr>
              <a:t>간격을 조금 좁힘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A8B07B5-971E-4816-952F-22F14E90123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07178" y="1164783"/>
            <a:ext cx="506026" cy="6728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4D1850-1029-4F09-A5AD-8CDE4FE55846}"/>
              </a:ext>
            </a:extLst>
          </p:cNvPr>
          <p:cNvSpPr txBox="1"/>
          <p:nvPr/>
        </p:nvSpPr>
        <p:spPr>
          <a:xfrm>
            <a:off x="2139510" y="2781285"/>
            <a:ext cx="47722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C00000"/>
                </a:solidFill>
              </a:rPr>
              <a:t>2</a:t>
            </a:r>
            <a:r>
              <a:rPr lang="ko-KR" altLang="en-US" sz="1300" dirty="0">
                <a:solidFill>
                  <a:srgbClr val="C00000"/>
                </a:solidFill>
              </a:rPr>
              <a:t>차 카테고리 </a:t>
            </a: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사이즈 조금 키우고</a:t>
            </a:r>
            <a:r>
              <a:rPr lang="en-US" altLang="ko-KR" sz="1300" dirty="0">
                <a:solidFill>
                  <a:srgbClr val="C00000"/>
                </a:solidFill>
              </a:rPr>
              <a:t>, Text </a:t>
            </a:r>
            <a:r>
              <a:rPr lang="ko-KR" altLang="en-US" sz="1300" dirty="0">
                <a:solidFill>
                  <a:srgbClr val="C00000"/>
                </a:solidFill>
              </a:rPr>
              <a:t>간격을 조금 넓힘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584ABF1-C605-45A1-99B2-661CD9B891E0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633484" y="2437143"/>
            <a:ext cx="506026" cy="4903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59C622-D47C-484A-A833-E4E35D203148}"/>
              </a:ext>
            </a:extLst>
          </p:cNvPr>
          <p:cNvCxnSpPr>
            <a:cxnSpLocks/>
          </p:cNvCxnSpPr>
          <p:nvPr/>
        </p:nvCxnSpPr>
        <p:spPr>
          <a:xfrm flipV="1">
            <a:off x="10094337" y="2360243"/>
            <a:ext cx="0" cy="4903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21B4555-B1D3-41BA-9F1D-C0B8D3AD1B4E}"/>
              </a:ext>
            </a:extLst>
          </p:cNvPr>
          <p:cNvSpPr txBox="1"/>
          <p:nvPr/>
        </p:nvSpPr>
        <p:spPr>
          <a:xfrm>
            <a:off x="7866070" y="2917305"/>
            <a:ext cx="3944640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</a:rPr>
              <a:t>카테고리 바탕색을 조금 진하게 보여지게 하고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2</a:t>
            </a:r>
            <a:r>
              <a:rPr lang="ko-KR" altLang="en-US" sz="1300" dirty="0">
                <a:solidFill>
                  <a:srgbClr val="C00000"/>
                </a:solidFill>
              </a:rPr>
              <a:t>차 카테고리 </a:t>
            </a: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가 </a:t>
            </a:r>
            <a:r>
              <a:rPr lang="en-US" altLang="ko-KR" sz="1300" dirty="0">
                <a:solidFill>
                  <a:srgbClr val="C00000"/>
                </a:solidFill>
              </a:rPr>
              <a:t>2</a:t>
            </a:r>
            <a:r>
              <a:rPr lang="ko-KR" altLang="en-US" sz="1300" dirty="0">
                <a:solidFill>
                  <a:srgbClr val="C00000"/>
                </a:solidFill>
              </a:rPr>
              <a:t>줄로 보여질 수 있으므로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</a:rPr>
              <a:t>바탕색 상하 폭을 키움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8F8D6C-1023-4B51-8E95-6078086D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9" y="4311406"/>
            <a:ext cx="2381582" cy="79068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00C55FE-1067-47E5-9114-31ABE8C85E7F}"/>
              </a:ext>
            </a:extLst>
          </p:cNvPr>
          <p:cNvCxnSpPr>
            <a:cxnSpLocks/>
          </p:cNvCxnSpPr>
          <p:nvPr/>
        </p:nvCxnSpPr>
        <p:spPr>
          <a:xfrm flipH="1">
            <a:off x="2814209" y="4959521"/>
            <a:ext cx="5459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DBD12C-004A-4663-A8B7-529442C537C8}"/>
              </a:ext>
            </a:extLst>
          </p:cNvPr>
          <p:cNvSpPr txBox="1"/>
          <p:nvPr/>
        </p:nvSpPr>
        <p:spPr>
          <a:xfrm>
            <a:off x="3360191" y="4359919"/>
            <a:ext cx="5577168" cy="12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* “</a:t>
            </a:r>
            <a:r>
              <a:rPr lang="ko-KR" altLang="en-US" sz="1300" dirty="0">
                <a:solidFill>
                  <a:srgbClr val="C00000"/>
                </a:solidFill>
              </a:rPr>
              <a:t>온라인 투표 퀴즈 설문 </a:t>
            </a:r>
            <a:r>
              <a:rPr lang="ko-KR" altLang="en-US" sz="1300" dirty="0" err="1">
                <a:solidFill>
                  <a:srgbClr val="C00000"/>
                </a:solidFill>
              </a:rPr>
              <a:t>폴앤톡</a:t>
            </a:r>
            <a:r>
              <a:rPr lang="en-US" altLang="ko-KR" sz="1300" dirty="0">
                <a:solidFill>
                  <a:srgbClr val="C00000"/>
                </a:solidFill>
              </a:rPr>
              <a:t>” </a:t>
            </a:r>
            <a:r>
              <a:rPr lang="ko-KR" altLang="en-US" sz="1300" dirty="0">
                <a:solidFill>
                  <a:srgbClr val="C00000"/>
                </a:solidFill>
              </a:rPr>
              <a:t>으로 변경</a:t>
            </a:r>
            <a:br>
              <a:rPr lang="en-US" altLang="ko-KR" sz="1300" dirty="0">
                <a:solidFill>
                  <a:srgbClr val="C00000"/>
                </a:solidFill>
              </a:rPr>
            </a:br>
            <a:r>
              <a:rPr lang="en-US" altLang="ko-KR" sz="1300" dirty="0">
                <a:solidFill>
                  <a:srgbClr val="C00000"/>
                </a:solidFill>
              </a:rPr>
              <a:t>* </a:t>
            </a:r>
            <a:r>
              <a:rPr lang="ko-KR" altLang="en-US" sz="1300" dirty="0">
                <a:solidFill>
                  <a:srgbClr val="C00000"/>
                </a:solidFill>
              </a:rPr>
              <a:t>사이트내에서 모두 바꿔 주세요</a:t>
            </a:r>
            <a:br>
              <a:rPr lang="en-US" altLang="ko-KR" sz="1300" dirty="0">
                <a:solidFill>
                  <a:srgbClr val="C00000"/>
                </a:solidFill>
              </a:rPr>
            </a:b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* </a:t>
            </a:r>
            <a:r>
              <a:rPr lang="ko-KR" altLang="en-US" sz="1300" dirty="0">
                <a:solidFill>
                  <a:srgbClr val="C00000"/>
                </a:solidFill>
              </a:rPr>
              <a:t>혹시 아래처럼 로고를 바꾸면 어떨까요</a:t>
            </a:r>
            <a:r>
              <a:rPr lang="en-US" altLang="ko-KR" sz="1300" dirty="0">
                <a:solidFill>
                  <a:srgbClr val="C00000"/>
                </a:solidFill>
              </a:rPr>
              <a:t>? (</a:t>
            </a:r>
            <a:r>
              <a:rPr lang="ko-KR" altLang="en-US" sz="1300" dirty="0">
                <a:solidFill>
                  <a:srgbClr val="C00000"/>
                </a:solidFill>
              </a:rPr>
              <a:t>디자이너분께 문의 바랍니다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915B532-A4F8-4464-B601-D0A98A73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461" y="5648881"/>
            <a:ext cx="453300" cy="4356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046421-1543-409A-BF85-F69789AE1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730" y="5647154"/>
            <a:ext cx="1670245" cy="392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822459-2559-4FCC-9A43-297A66F24481}"/>
              </a:ext>
            </a:extLst>
          </p:cNvPr>
          <p:cNvSpPr txBox="1"/>
          <p:nvPr/>
        </p:nvSpPr>
        <p:spPr>
          <a:xfrm>
            <a:off x="3517492" y="6046858"/>
            <a:ext cx="2343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온라인 투표 퀴즈 설문 </a:t>
            </a:r>
            <a:r>
              <a:rPr lang="ko-KR" altLang="en-US" sz="1200" b="1" dirty="0" err="1">
                <a:solidFill>
                  <a:srgbClr val="1A9BD9"/>
                </a:solidFill>
              </a:rPr>
              <a:t>폴앤톡</a:t>
            </a:r>
            <a:endParaRPr lang="ko-KR" altLang="en-US" sz="1200" b="1" dirty="0">
              <a:solidFill>
                <a:srgbClr val="1A9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9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0283C-05AD-4084-9609-C1013AEEBDC1}"/>
              </a:ext>
            </a:extLst>
          </p:cNvPr>
          <p:cNvSpPr txBox="1"/>
          <p:nvPr/>
        </p:nvSpPr>
        <p:spPr>
          <a:xfrm>
            <a:off x="319595" y="195304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ko-KR" altLang="en-US" sz="1400" b="1" dirty="0"/>
              <a:t>로그인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ko-KR" altLang="en-US" sz="1400" b="1" dirty="0"/>
              <a:t>메인 페이지 상단 공지사항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A76EC-E05D-4842-9EFB-67C77EEB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12" y="804934"/>
            <a:ext cx="3901066" cy="3808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2D619-DBD2-4484-BE67-387ED67D9F0E}"/>
              </a:ext>
            </a:extLst>
          </p:cNvPr>
          <p:cNvSpPr txBox="1"/>
          <p:nvPr/>
        </p:nvSpPr>
        <p:spPr>
          <a:xfrm>
            <a:off x="5267428" y="3060856"/>
            <a:ext cx="15231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C00000"/>
                </a:solidFill>
              </a:rPr>
              <a:t>1:1 </a:t>
            </a:r>
            <a:r>
              <a:rPr lang="ko-KR" altLang="en-US" sz="1300" dirty="0">
                <a:solidFill>
                  <a:srgbClr val="C00000"/>
                </a:solidFill>
              </a:rPr>
              <a:t>고객지원 삽입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222C8E1-8B88-4AAB-AAF2-6BEFA7B6DCA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831545" y="3207050"/>
            <a:ext cx="1435883" cy="3692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F8F677-B7F8-4D95-B8B7-77904F1884B4}"/>
              </a:ext>
            </a:extLst>
          </p:cNvPr>
          <p:cNvSpPr txBox="1"/>
          <p:nvPr/>
        </p:nvSpPr>
        <p:spPr>
          <a:xfrm>
            <a:off x="5267427" y="3626129"/>
            <a:ext cx="49685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이 공간이 빈 칸으로 넓은데 불필요하니 상하 공간 줄임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09406D6-EDD9-4428-B224-DA0DA445CB0A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645547" y="3772323"/>
            <a:ext cx="2621880" cy="4190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E8780E-D78E-4EDF-AD4E-3455836FFB94}"/>
              </a:ext>
            </a:extLst>
          </p:cNvPr>
          <p:cNvSpPr txBox="1"/>
          <p:nvPr/>
        </p:nvSpPr>
        <p:spPr>
          <a:xfrm>
            <a:off x="5267428" y="765281"/>
            <a:ext cx="50000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C00000"/>
                </a:solidFill>
              </a:rPr>
              <a:t>“</a:t>
            </a:r>
            <a:r>
              <a:rPr lang="ko-KR" altLang="en-US" sz="1300" dirty="0">
                <a:solidFill>
                  <a:srgbClr val="C00000"/>
                </a:solidFill>
              </a:rPr>
              <a:t>로그인</a:t>
            </a:r>
            <a:r>
              <a:rPr lang="en-US" altLang="ko-KR" sz="1300" dirty="0">
                <a:solidFill>
                  <a:srgbClr val="C00000"/>
                </a:solidFill>
              </a:rPr>
              <a:t>”</a:t>
            </a:r>
            <a:r>
              <a:rPr lang="ko-KR" altLang="en-US" sz="1300" dirty="0">
                <a:solidFill>
                  <a:srgbClr val="C00000"/>
                </a:solidFill>
              </a:rPr>
              <a:t> 문자로 변경 </a:t>
            </a:r>
            <a:r>
              <a:rPr lang="en-US" altLang="ko-KR" sz="1300" dirty="0">
                <a:solidFill>
                  <a:srgbClr val="C00000"/>
                </a:solidFill>
              </a:rPr>
              <a:t>(PPT </a:t>
            </a:r>
            <a:r>
              <a:rPr lang="ko-KR" altLang="en-US" sz="1300" dirty="0">
                <a:solidFill>
                  <a:srgbClr val="C00000"/>
                </a:solidFill>
              </a:rPr>
              <a:t>다음 페이지의 회원가입 </a:t>
            </a:r>
            <a:r>
              <a:rPr lang="ko-KR" altLang="en-US" sz="1300" dirty="0" err="1">
                <a:solidFill>
                  <a:srgbClr val="C00000"/>
                </a:solidFill>
              </a:rPr>
              <a:t>팝업창</a:t>
            </a:r>
            <a:r>
              <a:rPr lang="ko-KR" altLang="en-US" sz="1300" dirty="0">
                <a:solidFill>
                  <a:srgbClr val="C00000"/>
                </a:solidFill>
              </a:rPr>
              <a:t> 처럼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A8F4D39-606B-4042-B5E3-DC1B1A057B3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506680" y="911475"/>
            <a:ext cx="1760748" cy="4852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7069AA-0929-4ADB-B789-2084F946E563}"/>
              </a:ext>
            </a:extLst>
          </p:cNvPr>
          <p:cNvSpPr txBox="1"/>
          <p:nvPr/>
        </p:nvSpPr>
        <p:spPr>
          <a:xfrm>
            <a:off x="5269103" y="1410044"/>
            <a:ext cx="1470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C00000"/>
                </a:solidFill>
              </a:rPr>
              <a:t>“</a:t>
            </a:r>
            <a:r>
              <a:rPr lang="ko-KR" altLang="en-US" sz="1300" dirty="0">
                <a:solidFill>
                  <a:srgbClr val="C00000"/>
                </a:solidFill>
              </a:rPr>
              <a:t>이메일</a:t>
            </a:r>
            <a:r>
              <a:rPr lang="en-US" altLang="ko-KR" sz="1300" dirty="0">
                <a:solidFill>
                  <a:srgbClr val="C00000"/>
                </a:solidFill>
              </a:rPr>
              <a:t>” </a:t>
            </a:r>
            <a:r>
              <a:rPr lang="ko-KR" altLang="en-US" sz="1300" dirty="0">
                <a:solidFill>
                  <a:srgbClr val="C00000"/>
                </a:solidFill>
              </a:rPr>
              <a:t>로 변경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E0582B-8CF0-4B1B-9069-5244478C343B}"/>
              </a:ext>
            </a:extLst>
          </p:cNvPr>
          <p:cNvCxnSpPr>
            <a:cxnSpLocks/>
          </p:cNvCxnSpPr>
          <p:nvPr/>
        </p:nvCxnSpPr>
        <p:spPr>
          <a:xfrm flipH="1">
            <a:off x="1956048" y="1542937"/>
            <a:ext cx="3311379" cy="5254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FC3874-8248-4E01-AF9C-F39F0CD1516F}"/>
              </a:ext>
            </a:extLst>
          </p:cNvPr>
          <p:cNvSpPr/>
          <p:nvPr/>
        </p:nvSpPr>
        <p:spPr>
          <a:xfrm>
            <a:off x="3178206" y="3498614"/>
            <a:ext cx="566047" cy="14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6FACDC-5025-4150-ADB2-5D0FC6FD927E}"/>
              </a:ext>
            </a:extLst>
          </p:cNvPr>
          <p:cNvCxnSpPr>
            <a:cxnSpLocks/>
          </p:cNvCxnSpPr>
          <p:nvPr/>
        </p:nvCxnSpPr>
        <p:spPr>
          <a:xfrm>
            <a:off x="2115839" y="1427800"/>
            <a:ext cx="12487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414D53C-0B8C-4C7B-B7A9-D7DFD47E42B9}"/>
              </a:ext>
            </a:extLst>
          </p:cNvPr>
          <p:cNvCxnSpPr>
            <a:cxnSpLocks/>
          </p:cNvCxnSpPr>
          <p:nvPr/>
        </p:nvCxnSpPr>
        <p:spPr>
          <a:xfrm flipH="1" flipV="1">
            <a:off x="1941251" y="3742335"/>
            <a:ext cx="29594" cy="5170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B316BB-3ABF-4E01-9B70-62E2CC926FFA}"/>
              </a:ext>
            </a:extLst>
          </p:cNvPr>
          <p:cNvSpPr txBox="1"/>
          <p:nvPr/>
        </p:nvSpPr>
        <p:spPr>
          <a:xfrm>
            <a:off x="918399" y="4225919"/>
            <a:ext cx="16369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비밀번호 찾기 링크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94B5C14-9D12-44CB-8EBD-62C2EA67A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2" y="5586820"/>
            <a:ext cx="9595360" cy="66232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C622878-1B49-47F5-8212-C88BE17689AE}"/>
              </a:ext>
            </a:extLst>
          </p:cNvPr>
          <p:cNvCxnSpPr>
            <a:cxnSpLocks/>
          </p:cNvCxnSpPr>
          <p:nvPr/>
        </p:nvCxnSpPr>
        <p:spPr>
          <a:xfrm>
            <a:off x="9218796" y="5228944"/>
            <a:ext cx="0" cy="3630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8ADDE8D-802E-4E5D-88E0-253EBAEA05D6}"/>
              </a:ext>
            </a:extLst>
          </p:cNvPr>
          <p:cNvCxnSpPr>
            <a:cxnSpLocks/>
          </p:cNvCxnSpPr>
          <p:nvPr/>
        </p:nvCxnSpPr>
        <p:spPr>
          <a:xfrm flipH="1">
            <a:off x="3364637" y="5312188"/>
            <a:ext cx="727969" cy="3767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8720231-206E-47BF-9C07-E3D94F47C7CB}"/>
              </a:ext>
            </a:extLst>
          </p:cNvPr>
          <p:cNvSpPr txBox="1"/>
          <p:nvPr/>
        </p:nvSpPr>
        <p:spPr>
          <a:xfrm>
            <a:off x="3956487" y="5057158"/>
            <a:ext cx="17429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rgbClr val="C00000"/>
                </a:solidFill>
              </a:rPr>
              <a:t>폴앤톡</a:t>
            </a:r>
            <a:r>
              <a:rPr lang="ko-KR" altLang="en-US" sz="1300" dirty="0">
                <a:solidFill>
                  <a:srgbClr val="C00000"/>
                </a:solidFill>
              </a:rPr>
              <a:t> 왜 있는지</a:t>
            </a:r>
            <a:r>
              <a:rPr lang="en-US" altLang="ko-KR" sz="1300" dirty="0">
                <a:solidFill>
                  <a:srgbClr val="C00000"/>
                </a:solidFill>
              </a:rPr>
              <a:t>?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2DD17-5951-43A4-8FBA-EA178ED85289}"/>
              </a:ext>
            </a:extLst>
          </p:cNvPr>
          <p:cNvSpPr txBox="1"/>
          <p:nvPr/>
        </p:nvSpPr>
        <p:spPr>
          <a:xfrm>
            <a:off x="7625919" y="4850009"/>
            <a:ext cx="39061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바로가기가 아니라 </a:t>
            </a:r>
            <a:r>
              <a:rPr lang="en-US" altLang="ko-KR" sz="1300" dirty="0">
                <a:solidFill>
                  <a:srgbClr val="C00000"/>
                </a:solidFill>
              </a:rPr>
              <a:t>“</a:t>
            </a:r>
            <a:r>
              <a:rPr lang="ko-KR" altLang="en-US" sz="1300" dirty="0">
                <a:solidFill>
                  <a:srgbClr val="C00000"/>
                </a:solidFill>
              </a:rPr>
              <a:t>오늘 안보기</a:t>
            </a:r>
            <a:r>
              <a:rPr lang="en-US" altLang="ko-KR" sz="1300" dirty="0">
                <a:solidFill>
                  <a:srgbClr val="C00000"/>
                </a:solidFill>
              </a:rPr>
              <a:t>”</a:t>
            </a:r>
            <a:r>
              <a:rPr lang="ko-KR" altLang="en-US" sz="1300" dirty="0">
                <a:solidFill>
                  <a:srgbClr val="C00000"/>
                </a:solidFill>
              </a:rPr>
              <a:t> 이렇게 변경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0E11069-C84C-4837-8299-28663EF1AE02}"/>
              </a:ext>
            </a:extLst>
          </p:cNvPr>
          <p:cNvCxnSpPr>
            <a:cxnSpLocks/>
          </p:cNvCxnSpPr>
          <p:nvPr/>
        </p:nvCxnSpPr>
        <p:spPr>
          <a:xfrm flipH="1" flipV="1">
            <a:off x="2450237" y="5874955"/>
            <a:ext cx="105149" cy="426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1BCC6C-399B-4ECB-9212-803C3E86CADF}"/>
              </a:ext>
            </a:extLst>
          </p:cNvPr>
          <p:cNvSpPr txBox="1"/>
          <p:nvPr/>
        </p:nvSpPr>
        <p:spPr>
          <a:xfrm>
            <a:off x="918399" y="6340220"/>
            <a:ext cx="4677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공지사항 내역을 클릭하면 내용을 보도록 해야 하지 않나요</a:t>
            </a:r>
            <a:r>
              <a:rPr lang="en-US" altLang="ko-KR" sz="1300" dirty="0">
                <a:solidFill>
                  <a:srgbClr val="C00000"/>
                </a:solidFill>
              </a:rPr>
              <a:t>?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037C38-33D9-49BC-ADAC-F725B0AA913F}"/>
              </a:ext>
            </a:extLst>
          </p:cNvPr>
          <p:cNvSpPr txBox="1"/>
          <p:nvPr/>
        </p:nvSpPr>
        <p:spPr>
          <a:xfrm>
            <a:off x="5269103" y="1994532"/>
            <a:ext cx="35782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선택을 해도 잘 안보임</a:t>
            </a:r>
            <a:r>
              <a:rPr lang="en-US" altLang="ko-KR" sz="1300" dirty="0">
                <a:solidFill>
                  <a:srgbClr val="C00000"/>
                </a:solidFill>
              </a:rPr>
              <a:t>. </a:t>
            </a:r>
            <a:r>
              <a:rPr lang="ko-KR" altLang="en-US" sz="1300" dirty="0">
                <a:solidFill>
                  <a:srgbClr val="C00000"/>
                </a:solidFill>
              </a:rPr>
              <a:t>진하게 보이도록 변경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9F294F-6AA1-413D-B729-5A0CE147CB43}"/>
              </a:ext>
            </a:extLst>
          </p:cNvPr>
          <p:cNvCxnSpPr>
            <a:cxnSpLocks/>
          </p:cNvCxnSpPr>
          <p:nvPr/>
        </p:nvCxnSpPr>
        <p:spPr>
          <a:xfrm flipH="1">
            <a:off x="1312672" y="2085756"/>
            <a:ext cx="3954755" cy="5671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66E640-1A19-45A1-81EE-CBB7A41D85CE}"/>
              </a:ext>
            </a:extLst>
          </p:cNvPr>
          <p:cNvSpPr txBox="1"/>
          <p:nvPr/>
        </p:nvSpPr>
        <p:spPr>
          <a:xfrm>
            <a:off x="5699462" y="6249140"/>
            <a:ext cx="64110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C00000"/>
                </a:solidFill>
              </a:rPr>
              <a:t>※ </a:t>
            </a:r>
            <a:r>
              <a:rPr lang="ko-KR" altLang="en-US" sz="1300" b="1" dirty="0">
                <a:solidFill>
                  <a:srgbClr val="C00000"/>
                </a:solidFill>
              </a:rPr>
              <a:t>이 부분은 통화했듯이 전팀장께서 생각하는 것으로 우선 해보시고 나중 토의해요</a:t>
            </a:r>
            <a:endParaRPr lang="en-US" altLang="ko-KR" sz="13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3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0283C-05AD-4084-9609-C1013AEEBDC1}"/>
              </a:ext>
            </a:extLst>
          </p:cNvPr>
          <p:cNvSpPr txBox="1"/>
          <p:nvPr/>
        </p:nvSpPr>
        <p:spPr>
          <a:xfrm>
            <a:off x="319595" y="292962"/>
            <a:ext cx="11540971" cy="605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6"/>
            </a:pPr>
            <a:r>
              <a:rPr lang="ko-KR" altLang="en-US" sz="1400" b="1" dirty="0"/>
              <a:t>회원가입</a:t>
            </a:r>
            <a:br>
              <a:rPr lang="en-US" altLang="ko-KR" sz="1400" b="1" dirty="0"/>
            </a:br>
            <a:r>
              <a:rPr lang="en-US" altLang="ko-KR" sz="1400" dirty="0"/>
              <a:t>1) (</a:t>
            </a:r>
            <a:r>
              <a:rPr lang="ko-KR" altLang="en-US" sz="1400" dirty="0"/>
              <a:t>요청</a:t>
            </a:r>
            <a:r>
              <a:rPr lang="en-US" altLang="ko-KR" sz="1400" dirty="0"/>
              <a:t>) </a:t>
            </a:r>
            <a:r>
              <a:rPr lang="ko-KR" altLang="en-US" sz="1400" dirty="0"/>
              <a:t>회원가입 시 메일이 오지 않음 </a:t>
            </a:r>
            <a:br>
              <a:rPr lang="en-US" altLang="ko-KR" sz="1400" dirty="0"/>
            </a:br>
            <a:r>
              <a:rPr lang="en-US" altLang="ko-KR" sz="1400" dirty="0"/>
              <a:t>2) (</a:t>
            </a:r>
            <a:r>
              <a:rPr lang="ko-KR" altLang="en-US" sz="1400" dirty="0"/>
              <a:t>요청</a:t>
            </a:r>
            <a:r>
              <a:rPr lang="en-US" altLang="ko-KR" sz="1400" dirty="0"/>
              <a:t>) </a:t>
            </a:r>
            <a:r>
              <a:rPr lang="ko-KR" altLang="en-US" sz="1400" dirty="0"/>
              <a:t>회원가입 시 등록한 이메일로 다시 회원가입 및 중복확인해도 등록 가능함</a:t>
            </a:r>
            <a:r>
              <a:rPr lang="en-US" altLang="ko-KR" sz="1400" dirty="0"/>
              <a:t>. </a:t>
            </a:r>
            <a:r>
              <a:rPr lang="ko-KR" altLang="en-US" sz="1400" dirty="0"/>
              <a:t>중복 불가하도록 변경 필요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F3860E-B8D8-4677-993C-7145923EB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4" y="1793284"/>
            <a:ext cx="3763902" cy="468777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09BA420-E487-4833-A023-AEAFD6D9B59A}"/>
              </a:ext>
            </a:extLst>
          </p:cNvPr>
          <p:cNvCxnSpPr/>
          <p:nvPr/>
        </p:nvCxnSpPr>
        <p:spPr>
          <a:xfrm>
            <a:off x="1331650" y="2610033"/>
            <a:ext cx="2130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A882369-5911-418E-9CA3-4E53430C0DBB}"/>
              </a:ext>
            </a:extLst>
          </p:cNvPr>
          <p:cNvCxnSpPr>
            <a:cxnSpLocks/>
          </p:cNvCxnSpPr>
          <p:nvPr/>
        </p:nvCxnSpPr>
        <p:spPr>
          <a:xfrm flipH="1" flipV="1">
            <a:off x="2449885" y="5431427"/>
            <a:ext cx="2256339" cy="3525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7E3ED57-1A5B-4ADB-8B23-1F7B419E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60" y="3953860"/>
            <a:ext cx="678993" cy="329796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3D854A7-B11C-4A4E-A6FB-A13DFAE6746C}"/>
              </a:ext>
            </a:extLst>
          </p:cNvPr>
          <p:cNvCxnSpPr>
            <a:cxnSpLocks/>
          </p:cNvCxnSpPr>
          <p:nvPr/>
        </p:nvCxnSpPr>
        <p:spPr>
          <a:xfrm flipH="1">
            <a:off x="3880448" y="3594718"/>
            <a:ext cx="1472787" cy="527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6FE7FB5-E2AA-44E7-B68F-9257E2BCA43E}"/>
              </a:ext>
            </a:extLst>
          </p:cNvPr>
          <p:cNvSpPr txBox="1"/>
          <p:nvPr/>
        </p:nvSpPr>
        <p:spPr>
          <a:xfrm>
            <a:off x="5353235" y="3467228"/>
            <a:ext cx="59298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닉네임도 중복확인 필요 </a:t>
            </a:r>
            <a:r>
              <a:rPr lang="en-US" altLang="ko-KR" sz="1300" dirty="0">
                <a:solidFill>
                  <a:srgbClr val="C00000"/>
                </a:solidFill>
              </a:rPr>
              <a:t>(</a:t>
            </a:r>
            <a:r>
              <a:rPr lang="ko-KR" altLang="en-US" sz="1300" dirty="0">
                <a:solidFill>
                  <a:srgbClr val="C00000"/>
                </a:solidFill>
              </a:rPr>
              <a:t>사이트에서 이름 대신에 닉네임으로 보여져야 함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F8C232B-CC09-4718-A22E-16EA8731407A}"/>
              </a:ext>
            </a:extLst>
          </p:cNvPr>
          <p:cNvCxnSpPr>
            <a:cxnSpLocks/>
          </p:cNvCxnSpPr>
          <p:nvPr/>
        </p:nvCxnSpPr>
        <p:spPr>
          <a:xfrm flipH="1">
            <a:off x="1731146" y="4115893"/>
            <a:ext cx="3861788" cy="4701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54FA637-EDE1-4088-9ABA-FCB1FF1A68AC}"/>
              </a:ext>
            </a:extLst>
          </p:cNvPr>
          <p:cNvCxnSpPr/>
          <p:nvPr/>
        </p:nvCxnSpPr>
        <p:spPr>
          <a:xfrm flipH="1">
            <a:off x="3954853" y="1509204"/>
            <a:ext cx="3368793" cy="11008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D99CCA-8A22-4AEE-8988-0A44674C4604}"/>
              </a:ext>
            </a:extLst>
          </p:cNvPr>
          <p:cNvSpPr txBox="1"/>
          <p:nvPr/>
        </p:nvSpPr>
        <p:spPr>
          <a:xfrm>
            <a:off x="5639249" y="3990975"/>
            <a:ext cx="24577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생일 년</a:t>
            </a:r>
            <a:r>
              <a:rPr lang="en-US" altLang="ko-KR" sz="1300" dirty="0">
                <a:solidFill>
                  <a:srgbClr val="C00000"/>
                </a:solidFill>
              </a:rPr>
              <a:t>/  </a:t>
            </a:r>
            <a:r>
              <a:rPr lang="ko-KR" altLang="en-US" sz="1300" dirty="0">
                <a:solidFill>
                  <a:srgbClr val="C00000"/>
                </a:solidFill>
              </a:rPr>
              <a:t>월 </a:t>
            </a:r>
            <a:r>
              <a:rPr lang="en-US" altLang="ko-KR" sz="1300" dirty="0">
                <a:solidFill>
                  <a:srgbClr val="C00000"/>
                </a:solidFill>
              </a:rPr>
              <a:t>/  </a:t>
            </a:r>
            <a:r>
              <a:rPr lang="ko-KR" altLang="en-US" sz="1300" dirty="0">
                <a:solidFill>
                  <a:srgbClr val="C00000"/>
                </a:solidFill>
              </a:rPr>
              <a:t>일 이렇게 변경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0DEB4FE-BD46-4122-9463-01311AD5F82A}"/>
              </a:ext>
            </a:extLst>
          </p:cNvPr>
          <p:cNvCxnSpPr>
            <a:cxnSpLocks/>
          </p:cNvCxnSpPr>
          <p:nvPr/>
        </p:nvCxnSpPr>
        <p:spPr>
          <a:xfrm>
            <a:off x="949910" y="4406105"/>
            <a:ext cx="78123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6792F5-D04F-46BD-B2A8-33631E5E86E2}"/>
              </a:ext>
            </a:extLst>
          </p:cNvPr>
          <p:cNvSpPr txBox="1"/>
          <p:nvPr/>
        </p:nvSpPr>
        <p:spPr>
          <a:xfrm>
            <a:off x="4672006" y="5653160"/>
            <a:ext cx="267413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C00000"/>
                </a:solidFill>
              </a:rPr>
              <a:t>이용약관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개인정보처리방침 링크</a:t>
            </a:r>
          </a:p>
        </p:txBody>
      </p:sp>
    </p:spTree>
    <p:extLst>
      <p:ext uri="{BB962C8B-B14F-4D97-AF65-F5344CB8AC3E}">
        <p14:creationId xmlns:p14="http://schemas.microsoft.com/office/powerpoint/2010/main" val="16155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F88468-845D-414A-8C46-E9A1009BB276}"/>
              </a:ext>
            </a:extLst>
          </p:cNvPr>
          <p:cNvSpPr txBox="1"/>
          <p:nvPr/>
        </p:nvSpPr>
        <p:spPr>
          <a:xfrm>
            <a:off x="319595" y="168672"/>
            <a:ext cx="11540971" cy="648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7"/>
            </a:pPr>
            <a:r>
              <a:rPr lang="ko-KR" altLang="en-US" sz="1400" b="1" dirty="0"/>
              <a:t>회원정보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endParaRPr lang="en-US" altLang="ko-KR" sz="1400" dirty="0"/>
          </a:p>
          <a:p>
            <a:pPr>
              <a:lnSpc>
                <a:spcPct val="200000"/>
              </a:lnSpc>
            </a:pP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4E151F-AE90-454C-97EF-A856F658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1" y="745723"/>
            <a:ext cx="4711081" cy="3555855"/>
          </a:xfrm>
          <a:prstGeom prst="rect">
            <a:avLst/>
          </a:prstGeom>
        </p:spPr>
      </p:pic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CFD25518-0B2D-47F0-A6E2-6410EF3ED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245534"/>
              </p:ext>
            </p:extLst>
          </p:nvPr>
        </p:nvGraphicFramePr>
        <p:xfrm>
          <a:off x="5178644" y="745723"/>
          <a:ext cx="6548758" cy="37256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241">
                  <a:extLst>
                    <a:ext uri="{9D8B030D-6E8A-4147-A177-3AD203B41FA5}">
                      <a16:colId xmlns:a16="http://schemas.microsoft.com/office/drawing/2014/main" val="2651720775"/>
                    </a:ext>
                  </a:extLst>
                </a:gridCol>
                <a:gridCol w="2219418">
                  <a:extLst>
                    <a:ext uri="{9D8B030D-6E8A-4147-A177-3AD203B41FA5}">
                      <a16:colId xmlns:a16="http://schemas.microsoft.com/office/drawing/2014/main" val="2317851683"/>
                    </a:ext>
                  </a:extLst>
                </a:gridCol>
                <a:gridCol w="1402672">
                  <a:extLst>
                    <a:ext uri="{9D8B030D-6E8A-4147-A177-3AD203B41FA5}">
                      <a16:colId xmlns:a16="http://schemas.microsoft.com/office/drawing/2014/main" val="3156414328"/>
                    </a:ext>
                  </a:extLst>
                </a:gridCol>
                <a:gridCol w="1420427">
                  <a:extLst>
                    <a:ext uri="{9D8B030D-6E8A-4147-A177-3AD203B41FA5}">
                      <a16:colId xmlns:a16="http://schemas.microsoft.com/office/drawing/2014/main" val="3073518564"/>
                    </a:ext>
                  </a:extLst>
                </a:gridCol>
              </a:tblGrid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항목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내용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정보수정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 anchor="ctr" anchorCtr="1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981677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이메일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clubbob@naver.com</a:t>
                      </a:r>
                      <a:endParaRPr lang="ko-KR" altLang="en-US" sz="11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수정 불가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712813436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닉네임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앤디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97306755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비밀번호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*********</a:t>
                      </a:r>
                      <a:endParaRPr lang="ko-KR" altLang="en-US" sz="1100" dirty="0"/>
                    </a:p>
                  </a:txBody>
                  <a:tcPr anchor="ctr" anchorCtr="1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수정</a:t>
                      </a:r>
                    </a:p>
                  </a:txBody>
                  <a:tcPr anchor="ctr" anchorCtr="1">
                    <a:noFill/>
                  </a:tcPr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수정 가능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60246259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거주지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경기도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26411312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패널 회원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가입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038309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고형석</a:t>
                      </a:r>
                    </a:p>
                  </a:txBody>
                  <a:tcPr anchor="ctr" anchorCtr="1"/>
                </a:tc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본인인증</a:t>
                      </a:r>
                    </a:p>
                  </a:txBody>
                  <a:tcPr anchor="ctr" anchorCtr="1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본인인증 시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누적 포인트로</a:t>
                      </a:r>
                      <a:endParaRPr lang="en-US" altLang="ko-KR" sz="110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쿠폰 구입 가능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46901561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남자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771978582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생년월일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1964</a:t>
                      </a:r>
                      <a:r>
                        <a:rPr lang="ko-KR" altLang="en-US" sz="1100" dirty="0"/>
                        <a:t>년 </a:t>
                      </a:r>
                      <a:r>
                        <a:rPr lang="en-US" altLang="ko-KR" sz="1100" dirty="0"/>
                        <a:t>12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02</a:t>
                      </a:r>
                      <a:r>
                        <a:rPr lang="ko-KR" altLang="en-US" sz="1100" dirty="0"/>
                        <a:t>일</a:t>
                      </a:r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21632787"/>
                  </a:ext>
                </a:extLst>
              </a:tr>
              <a:tr h="3216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핸드폰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02702214"/>
                  </a:ext>
                </a:extLst>
              </a:tr>
              <a:tr h="5091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대표사진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사진 올리기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선택 사항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07808279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FF40C42-F7A5-46E1-B417-B8042AE0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11" y="4017408"/>
            <a:ext cx="442043" cy="3983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032D2D-E301-4EE4-8E0D-B02B9C5FF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9" y="4878629"/>
            <a:ext cx="1739845" cy="113669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1D28E2-C21A-4BA1-9843-76D73B1AB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948" y="4878629"/>
            <a:ext cx="1739845" cy="11366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7B2ABD-E8A8-4333-87C8-92B5BDB3D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51" y="5116752"/>
            <a:ext cx="694184" cy="62562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860598-DAF3-4441-AF8F-559F1E688E5B}"/>
              </a:ext>
            </a:extLst>
          </p:cNvPr>
          <p:cNvCxnSpPr>
            <a:cxnSpLocks/>
          </p:cNvCxnSpPr>
          <p:nvPr/>
        </p:nvCxnSpPr>
        <p:spPr>
          <a:xfrm>
            <a:off x="2319600" y="5424961"/>
            <a:ext cx="134278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9B5D0BE-E975-4679-8DE5-F2201377ABEC}"/>
              </a:ext>
            </a:extLst>
          </p:cNvPr>
          <p:cNvSpPr txBox="1"/>
          <p:nvPr/>
        </p:nvSpPr>
        <p:spPr>
          <a:xfrm>
            <a:off x="1583869" y="4407403"/>
            <a:ext cx="3315331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Default </a:t>
            </a:r>
            <a:r>
              <a:rPr lang="ko-KR" altLang="en-US" sz="1300" dirty="0">
                <a:solidFill>
                  <a:srgbClr val="C00000"/>
                </a:solidFill>
              </a:rPr>
              <a:t>로 이렇게 보여지도록 함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</a:rPr>
              <a:t>우측처럼 닉네임 좌측에 평행하게 보여 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9B350-5A05-4FD8-8D9F-A3685C43532E}"/>
              </a:ext>
            </a:extLst>
          </p:cNvPr>
          <p:cNvSpPr txBox="1"/>
          <p:nvPr/>
        </p:nvSpPr>
        <p:spPr>
          <a:xfrm>
            <a:off x="6803769" y="4537773"/>
            <a:ext cx="5277407" cy="15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위와 같이 변경</a:t>
            </a:r>
            <a:r>
              <a:rPr lang="en-US" altLang="ko-KR" sz="1300" dirty="0">
                <a:solidFill>
                  <a:srgbClr val="C00000"/>
                </a:solidFill>
              </a:rPr>
              <a:t>. </a:t>
            </a:r>
            <a:r>
              <a:rPr lang="ko-KR" altLang="en-US" sz="1300" dirty="0">
                <a:solidFill>
                  <a:srgbClr val="C00000"/>
                </a:solidFill>
              </a:rPr>
              <a:t>본인인증 시 쿠폰 구입 가능함 </a:t>
            </a:r>
            <a:r>
              <a:rPr lang="en-US" altLang="ko-KR" sz="1300" dirty="0">
                <a:solidFill>
                  <a:srgbClr val="C00000"/>
                </a:solidFill>
              </a:rPr>
              <a:t>(</a:t>
            </a:r>
            <a:r>
              <a:rPr lang="ko-KR" altLang="en-US" sz="1300" dirty="0">
                <a:solidFill>
                  <a:srgbClr val="C00000"/>
                </a:solidFill>
              </a:rPr>
              <a:t>포인트 지급 없음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대표사진은 위와 같이 사이트 아이콘으로 </a:t>
            </a:r>
            <a:r>
              <a:rPr lang="en-US" altLang="ko-KR" sz="1300" dirty="0">
                <a:solidFill>
                  <a:srgbClr val="C00000"/>
                </a:solidFill>
              </a:rPr>
              <a:t>Default </a:t>
            </a:r>
            <a:r>
              <a:rPr lang="ko-KR" altLang="en-US" sz="1300" dirty="0">
                <a:solidFill>
                  <a:srgbClr val="C00000"/>
                </a:solidFill>
              </a:rPr>
              <a:t>설정함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이메일과 닉네임은 수정 불가함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본인인증</a:t>
            </a:r>
            <a:r>
              <a:rPr lang="en-US" altLang="ko-KR" sz="1300" dirty="0">
                <a:solidFill>
                  <a:srgbClr val="C00000"/>
                </a:solidFill>
              </a:rPr>
              <a:t>(</a:t>
            </a:r>
            <a:r>
              <a:rPr lang="ko-KR" altLang="en-US" sz="1300" dirty="0">
                <a:solidFill>
                  <a:srgbClr val="C00000"/>
                </a:solidFill>
              </a:rPr>
              <a:t>성인인증</a:t>
            </a:r>
            <a:r>
              <a:rPr lang="en-US" altLang="ko-KR" sz="1300" dirty="0">
                <a:solidFill>
                  <a:srgbClr val="C00000"/>
                </a:solidFill>
              </a:rPr>
              <a:t>) </a:t>
            </a:r>
            <a:r>
              <a:rPr lang="ko-KR" altLang="en-US" sz="1300" dirty="0">
                <a:solidFill>
                  <a:srgbClr val="C00000"/>
                </a:solidFill>
              </a:rPr>
              <a:t>시 이름</a:t>
            </a:r>
            <a:r>
              <a:rPr lang="en-US" altLang="ko-KR" sz="1300" dirty="0">
                <a:solidFill>
                  <a:srgbClr val="C00000"/>
                </a:solidFill>
              </a:rPr>
              <a:t>/</a:t>
            </a:r>
            <a:r>
              <a:rPr lang="ko-KR" altLang="en-US" sz="1300" dirty="0">
                <a:solidFill>
                  <a:srgbClr val="C00000"/>
                </a:solidFill>
              </a:rPr>
              <a:t>성별</a:t>
            </a:r>
            <a:r>
              <a:rPr lang="en-US" altLang="ko-KR" sz="1300" dirty="0">
                <a:solidFill>
                  <a:srgbClr val="C00000"/>
                </a:solidFill>
              </a:rPr>
              <a:t>/</a:t>
            </a:r>
            <a:r>
              <a:rPr lang="ko-KR" altLang="en-US" sz="1300" dirty="0">
                <a:solidFill>
                  <a:srgbClr val="C00000"/>
                </a:solidFill>
              </a:rPr>
              <a:t>생년월일</a:t>
            </a:r>
            <a:r>
              <a:rPr lang="en-US" altLang="ko-KR" sz="1300" dirty="0">
                <a:solidFill>
                  <a:srgbClr val="C00000"/>
                </a:solidFill>
              </a:rPr>
              <a:t>/</a:t>
            </a:r>
            <a:r>
              <a:rPr lang="ko-KR" altLang="en-US" sz="1300" dirty="0">
                <a:solidFill>
                  <a:srgbClr val="C00000"/>
                </a:solidFill>
              </a:rPr>
              <a:t>핸드폰 정보가 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   </a:t>
            </a:r>
            <a:r>
              <a:rPr lang="ko-KR" altLang="en-US" sz="1300" dirty="0">
                <a:solidFill>
                  <a:srgbClr val="C00000"/>
                </a:solidFill>
              </a:rPr>
              <a:t>회원정보로 자동 업데이트 되고 수정 불가함 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C160FA-E023-439E-8F16-215FB26B2A35}"/>
              </a:ext>
            </a:extLst>
          </p:cNvPr>
          <p:cNvCxnSpPr>
            <a:cxnSpLocks/>
          </p:cNvCxnSpPr>
          <p:nvPr/>
        </p:nvCxnSpPr>
        <p:spPr>
          <a:xfrm>
            <a:off x="4433268" y="639897"/>
            <a:ext cx="134278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4B2D77-C6EA-456C-8CC2-35B62DAD101F}"/>
              </a:ext>
            </a:extLst>
          </p:cNvPr>
          <p:cNvSpPr txBox="1"/>
          <p:nvPr/>
        </p:nvSpPr>
        <p:spPr>
          <a:xfrm>
            <a:off x="4912427" y="248574"/>
            <a:ext cx="518091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>
                <a:solidFill>
                  <a:srgbClr val="C00000"/>
                </a:solidFill>
              </a:rPr>
              <a:t>변경</a:t>
            </a:r>
            <a:endParaRPr lang="ko-KR" altLang="en-US" sz="1300" dirty="0">
              <a:solidFill>
                <a:srgbClr val="C0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22A59E-3A4D-403E-A664-B0ACE9B9B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98" y="5917707"/>
            <a:ext cx="1113011" cy="6613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15BEB9-90D4-41BD-9FB0-E6E21A16B921}"/>
              </a:ext>
            </a:extLst>
          </p:cNvPr>
          <p:cNvSpPr txBox="1"/>
          <p:nvPr/>
        </p:nvSpPr>
        <p:spPr>
          <a:xfrm>
            <a:off x="1838015" y="6104249"/>
            <a:ext cx="4208203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이처럼 현재는 닉네임 왼쪽에 평행하게 보이지 않음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DC0A11-CD50-4F13-9C6C-2E049DDEFEB6}"/>
              </a:ext>
            </a:extLst>
          </p:cNvPr>
          <p:cNvSpPr/>
          <p:nvPr/>
        </p:nvSpPr>
        <p:spPr>
          <a:xfrm>
            <a:off x="9383697" y="2072488"/>
            <a:ext cx="435006" cy="2574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991F8-C228-43F7-A704-301F43F19631}"/>
              </a:ext>
            </a:extLst>
          </p:cNvPr>
          <p:cNvSpPr/>
          <p:nvPr/>
        </p:nvSpPr>
        <p:spPr>
          <a:xfrm>
            <a:off x="9259410" y="3133410"/>
            <a:ext cx="704299" cy="337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AB40D6-3878-47C1-9E96-606B5EEDF1F4}"/>
              </a:ext>
            </a:extLst>
          </p:cNvPr>
          <p:cNvSpPr/>
          <p:nvPr/>
        </p:nvSpPr>
        <p:spPr>
          <a:xfrm>
            <a:off x="9152876" y="4030360"/>
            <a:ext cx="882963" cy="337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3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90105-7578-499E-AC6F-23C5C2F2D5BD}"/>
              </a:ext>
            </a:extLst>
          </p:cNvPr>
          <p:cNvSpPr txBox="1"/>
          <p:nvPr/>
        </p:nvSpPr>
        <p:spPr>
          <a:xfrm>
            <a:off x="319595" y="168672"/>
            <a:ext cx="11540971" cy="605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8"/>
            </a:pPr>
            <a:r>
              <a:rPr lang="ko-KR" altLang="en-US" sz="1400" b="1" dirty="0"/>
              <a:t>메인 페이지 스크린 배너</a:t>
            </a: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8"/>
            </a:pPr>
            <a:r>
              <a:rPr lang="ko-KR" altLang="en-US" sz="1400" b="1" dirty="0"/>
              <a:t>메임 페이지 회원 수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dirty="0"/>
            </a:b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E3B7AE-60E6-4C8B-AC13-FB860A6C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65" y="723961"/>
            <a:ext cx="10709429" cy="2929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DAA364-89E4-47FE-9FDC-C8DAA1FC1B9B}"/>
              </a:ext>
            </a:extLst>
          </p:cNvPr>
          <p:cNvSpPr txBox="1"/>
          <p:nvPr/>
        </p:nvSpPr>
        <p:spPr>
          <a:xfrm>
            <a:off x="735365" y="3774883"/>
            <a:ext cx="10059420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제가 드린 이미지 파일과 </a:t>
            </a: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내용이 화면에 띄워져야 하는데 반영 안되어 있음 </a:t>
            </a:r>
            <a:r>
              <a:rPr lang="en-US" altLang="ko-KR" sz="1300" dirty="0">
                <a:solidFill>
                  <a:srgbClr val="C00000"/>
                </a:solidFill>
              </a:rPr>
              <a:t>(Text </a:t>
            </a:r>
            <a:r>
              <a:rPr lang="ko-KR" altLang="en-US" sz="1300" dirty="0">
                <a:solidFill>
                  <a:srgbClr val="C00000"/>
                </a:solidFill>
              </a:rPr>
              <a:t>는 이미지 말고 </a:t>
            </a: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로</a:t>
            </a:r>
            <a:r>
              <a:rPr lang="en-US" altLang="ko-KR" sz="1300" dirty="0">
                <a:solidFill>
                  <a:srgbClr val="C00000"/>
                </a:solidFill>
              </a:rPr>
              <a:t>. </a:t>
            </a:r>
            <a:r>
              <a:rPr lang="ko-KR" altLang="en-US" sz="1300" dirty="0">
                <a:solidFill>
                  <a:srgbClr val="C00000"/>
                </a:solidFill>
              </a:rPr>
              <a:t>필요 시 제가 수정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    … </a:t>
            </a:r>
            <a:r>
              <a:rPr lang="ko-KR" altLang="en-US" sz="1300" dirty="0">
                <a:solidFill>
                  <a:srgbClr val="C00000"/>
                </a:solidFill>
              </a:rPr>
              <a:t>드린 내용 못 찾으면 연락주세요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ED2ACD-42AB-46DB-BC7C-BFC8EED6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5064371"/>
            <a:ext cx="10764752" cy="8573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514F88-9A99-4986-BC2C-229369E5B58F}"/>
              </a:ext>
            </a:extLst>
          </p:cNvPr>
          <p:cNvSpPr txBox="1"/>
          <p:nvPr/>
        </p:nvSpPr>
        <p:spPr>
          <a:xfrm>
            <a:off x="735365" y="5921741"/>
            <a:ext cx="3925177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위 회원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투표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참여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댓글 </a:t>
            </a: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사이즈 크게 변경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8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31922-7D07-40CB-96AF-B6EEAE5A2B83}"/>
              </a:ext>
            </a:extLst>
          </p:cNvPr>
          <p:cNvSpPr txBox="1"/>
          <p:nvPr/>
        </p:nvSpPr>
        <p:spPr>
          <a:xfrm>
            <a:off x="319595" y="168672"/>
            <a:ext cx="11540971" cy="605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0"/>
            </a:pPr>
            <a:r>
              <a:rPr lang="ko-KR" altLang="en-US" sz="1400" b="1" dirty="0"/>
              <a:t>광고 배너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 startAt="10"/>
            </a:pPr>
            <a:r>
              <a:rPr lang="ko-KR" altLang="en-US" sz="1400" b="1" dirty="0"/>
              <a:t>투표 제작 후 보이는 투표 썸네일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5910E3-F377-4779-BFEE-D98BF42F9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65" y="814780"/>
            <a:ext cx="10459377" cy="1871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682EF-E2FB-408B-ACDA-6EE147E5D5CC}"/>
              </a:ext>
            </a:extLst>
          </p:cNvPr>
          <p:cNvSpPr txBox="1"/>
          <p:nvPr/>
        </p:nvSpPr>
        <p:spPr>
          <a:xfrm>
            <a:off x="735365" y="2594493"/>
            <a:ext cx="6482865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※ </a:t>
            </a:r>
            <a:r>
              <a:rPr lang="ko-KR" altLang="en-US" sz="1300" dirty="0">
                <a:solidFill>
                  <a:srgbClr val="C00000"/>
                </a:solidFill>
              </a:rPr>
              <a:t>위 광고 배너를 사이트 모든 페이지의 상단에  삽입 </a:t>
            </a:r>
            <a:r>
              <a:rPr lang="en-US" altLang="ko-KR" sz="1300" dirty="0">
                <a:solidFill>
                  <a:srgbClr val="C00000"/>
                </a:solidFill>
              </a:rPr>
              <a:t>(</a:t>
            </a:r>
            <a:r>
              <a:rPr lang="ko-KR" altLang="en-US" sz="1300" dirty="0">
                <a:solidFill>
                  <a:srgbClr val="C00000"/>
                </a:solidFill>
              </a:rPr>
              <a:t>카테고리 밑에</a:t>
            </a:r>
            <a:r>
              <a:rPr lang="en-US" altLang="ko-KR" sz="1300" dirty="0">
                <a:solidFill>
                  <a:srgbClr val="C00000"/>
                </a:solidFill>
              </a:rPr>
              <a:t>) … </a:t>
            </a:r>
            <a:r>
              <a:rPr lang="ko-KR" altLang="en-US" sz="1300" dirty="0">
                <a:solidFill>
                  <a:srgbClr val="C00000"/>
                </a:solidFill>
              </a:rPr>
              <a:t>파일 별첨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6B11E-49B6-4480-BCED-E17C1592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1" y="3750742"/>
            <a:ext cx="2029714" cy="2252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87509-BFED-49F9-95CD-BB54961C6DAB}"/>
              </a:ext>
            </a:extLst>
          </p:cNvPr>
          <p:cNvSpPr txBox="1"/>
          <p:nvPr/>
        </p:nvSpPr>
        <p:spPr>
          <a:xfrm>
            <a:off x="3657601" y="4217520"/>
            <a:ext cx="4364400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사이즈를 현재보다 작게 변경 </a:t>
            </a:r>
            <a:r>
              <a:rPr lang="en-US" altLang="ko-KR" sz="1300" dirty="0">
                <a:solidFill>
                  <a:srgbClr val="C00000"/>
                </a:solidFill>
              </a:rPr>
              <a:t>(2</a:t>
            </a:r>
            <a:r>
              <a:rPr lang="ko-KR" altLang="en-US" sz="1300" dirty="0">
                <a:solidFill>
                  <a:srgbClr val="C00000"/>
                </a:solidFill>
              </a:rPr>
              <a:t>줄까지 표시되도록</a:t>
            </a:r>
            <a:r>
              <a:rPr lang="en-US" altLang="ko-KR" sz="1300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44251A2-21A2-4313-A0B6-0C572CE6CB9E}"/>
              </a:ext>
            </a:extLst>
          </p:cNvPr>
          <p:cNvCxnSpPr>
            <a:cxnSpLocks/>
          </p:cNvCxnSpPr>
          <p:nvPr/>
        </p:nvCxnSpPr>
        <p:spPr>
          <a:xfrm flipH="1">
            <a:off x="2220325" y="5622366"/>
            <a:ext cx="14367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70D0CBC-7FCB-4F11-90C7-CBFD611C8D2A}"/>
              </a:ext>
            </a:extLst>
          </p:cNvPr>
          <p:cNvCxnSpPr>
            <a:cxnSpLocks/>
          </p:cNvCxnSpPr>
          <p:nvPr/>
        </p:nvCxnSpPr>
        <p:spPr>
          <a:xfrm flipH="1">
            <a:off x="1455939" y="4945269"/>
            <a:ext cx="2175028" cy="3502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A0464C-BA1A-4D7E-B064-74857B10D397}"/>
              </a:ext>
            </a:extLst>
          </p:cNvPr>
          <p:cNvSpPr txBox="1"/>
          <p:nvPr/>
        </p:nvSpPr>
        <p:spPr>
          <a:xfrm>
            <a:off x="3657072" y="5452420"/>
            <a:ext cx="6913486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</a:rPr>
              <a:t>투표를 만든 다음에 바로 보니 좋아요 </a:t>
            </a:r>
            <a:r>
              <a:rPr lang="en-US" altLang="ko-KR" sz="1300" dirty="0">
                <a:solidFill>
                  <a:srgbClr val="C00000"/>
                </a:solidFill>
              </a:rPr>
              <a:t>50 </a:t>
            </a:r>
            <a:r>
              <a:rPr lang="ko-KR" altLang="en-US" sz="1300" dirty="0">
                <a:solidFill>
                  <a:srgbClr val="C00000"/>
                </a:solidFill>
              </a:rPr>
              <a:t>되어 있음 </a:t>
            </a:r>
            <a:r>
              <a:rPr lang="en-US" altLang="ko-KR" sz="1300" dirty="0">
                <a:solidFill>
                  <a:srgbClr val="C00000"/>
                </a:solidFill>
              </a:rPr>
              <a:t>(</a:t>
            </a:r>
            <a:r>
              <a:rPr lang="ko-KR" altLang="en-US" sz="1300" dirty="0">
                <a:solidFill>
                  <a:srgbClr val="C00000"/>
                </a:solidFill>
              </a:rPr>
              <a:t>에러</a:t>
            </a:r>
            <a:r>
              <a:rPr lang="en-US" altLang="ko-KR" sz="1300" dirty="0">
                <a:solidFill>
                  <a:srgbClr val="C00000"/>
                </a:solidFill>
              </a:rPr>
              <a:t>) -&gt; 0 </a:t>
            </a:r>
            <a:r>
              <a:rPr lang="ko-KR" altLang="en-US" sz="1300" dirty="0">
                <a:solidFill>
                  <a:srgbClr val="C00000"/>
                </a:solidFill>
              </a:rPr>
              <a:t>으로 표시되야 함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29BE9-9C3B-4234-B344-C2826F854C1F}"/>
              </a:ext>
            </a:extLst>
          </p:cNvPr>
          <p:cNvSpPr txBox="1"/>
          <p:nvPr/>
        </p:nvSpPr>
        <p:spPr>
          <a:xfrm>
            <a:off x="3657601" y="4724964"/>
            <a:ext cx="7526419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</a:rPr>
              <a:t>투표 제작자 이름이 표시되어 있음 </a:t>
            </a:r>
            <a:r>
              <a:rPr lang="en-US" altLang="ko-KR" sz="1300" dirty="0">
                <a:solidFill>
                  <a:srgbClr val="C00000"/>
                </a:solidFill>
              </a:rPr>
              <a:t>(</a:t>
            </a:r>
            <a:r>
              <a:rPr lang="ko-KR" altLang="en-US" sz="1300" dirty="0">
                <a:solidFill>
                  <a:srgbClr val="C00000"/>
                </a:solidFill>
              </a:rPr>
              <a:t>에러</a:t>
            </a:r>
            <a:r>
              <a:rPr lang="en-US" altLang="ko-KR" sz="1300" dirty="0">
                <a:solidFill>
                  <a:srgbClr val="C00000"/>
                </a:solidFill>
              </a:rPr>
              <a:t>) -&gt; </a:t>
            </a:r>
            <a:r>
              <a:rPr lang="ko-KR" altLang="en-US" sz="1300" dirty="0">
                <a:solidFill>
                  <a:srgbClr val="C00000"/>
                </a:solidFill>
              </a:rPr>
              <a:t>닉네임이 표시되어 있어야 함</a:t>
            </a:r>
            <a:r>
              <a:rPr lang="en-US" altLang="ko-KR" sz="1300" dirty="0">
                <a:solidFill>
                  <a:srgbClr val="C00000"/>
                </a:solidFill>
              </a:rPr>
              <a:t>. </a:t>
            </a:r>
            <a:r>
              <a:rPr lang="ko-KR" altLang="en-US" sz="1300" dirty="0">
                <a:solidFill>
                  <a:srgbClr val="C00000"/>
                </a:solidFill>
              </a:rPr>
              <a:t>아래 </a:t>
            </a:r>
            <a:r>
              <a:rPr lang="en-US" altLang="ko-KR" sz="1300" dirty="0">
                <a:solidFill>
                  <a:srgbClr val="C00000"/>
                </a:solidFill>
              </a:rPr>
              <a:t>“</a:t>
            </a:r>
            <a:r>
              <a:rPr lang="ko-KR" altLang="en-US" sz="1300" dirty="0">
                <a:solidFill>
                  <a:srgbClr val="C00000"/>
                </a:solidFill>
              </a:rPr>
              <a:t>참여</a:t>
            </a:r>
            <a:r>
              <a:rPr lang="en-US" altLang="ko-KR" sz="1300" dirty="0">
                <a:solidFill>
                  <a:srgbClr val="C00000"/>
                </a:solidFill>
              </a:rPr>
              <a:t>” </a:t>
            </a:r>
            <a:r>
              <a:rPr lang="ko-KR" altLang="en-US" sz="1300" dirty="0">
                <a:solidFill>
                  <a:srgbClr val="C00000"/>
                </a:solidFill>
              </a:rPr>
              <a:t>와 동일한 </a:t>
            </a:r>
            <a:endParaRPr lang="en-US" altLang="ko-KR" sz="13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solidFill>
                  <a:srgbClr val="C00000"/>
                </a:solidFill>
              </a:rPr>
              <a:t>Text </a:t>
            </a:r>
            <a:r>
              <a:rPr lang="ko-KR" altLang="en-US" sz="1300" dirty="0">
                <a:solidFill>
                  <a:srgbClr val="C00000"/>
                </a:solidFill>
              </a:rPr>
              <a:t>크기로 설정하고 </a:t>
            </a:r>
            <a:r>
              <a:rPr lang="en-US" altLang="ko-KR" sz="1300" dirty="0">
                <a:solidFill>
                  <a:srgbClr val="C00000"/>
                </a:solidFill>
              </a:rPr>
              <a:t>Bold </a:t>
            </a:r>
            <a:r>
              <a:rPr lang="ko-KR" altLang="en-US" sz="1300" dirty="0">
                <a:solidFill>
                  <a:srgbClr val="C00000"/>
                </a:solidFill>
              </a:rPr>
              <a:t>아님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17311C-547B-453A-8888-25D2186C4324}"/>
              </a:ext>
            </a:extLst>
          </p:cNvPr>
          <p:cNvCxnSpPr>
            <a:cxnSpLocks/>
          </p:cNvCxnSpPr>
          <p:nvPr/>
        </p:nvCxnSpPr>
        <p:spPr>
          <a:xfrm flipH="1">
            <a:off x="1381998" y="4423249"/>
            <a:ext cx="2275074" cy="453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A84707-2E5B-4F03-A787-4719A85069D5}"/>
              </a:ext>
            </a:extLst>
          </p:cNvPr>
          <p:cNvCxnSpPr>
            <a:cxnSpLocks/>
          </p:cNvCxnSpPr>
          <p:nvPr/>
        </p:nvCxnSpPr>
        <p:spPr>
          <a:xfrm flipH="1" flipV="1">
            <a:off x="2220326" y="5897573"/>
            <a:ext cx="1436746" cy="1836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102C80-48ED-446E-9383-B2DB879848F7}"/>
              </a:ext>
            </a:extLst>
          </p:cNvPr>
          <p:cNvSpPr txBox="1"/>
          <p:nvPr/>
        </p:nvSpPr>
        <p:spPr>
          <a:xfrm>
            <a:off x="3657072" y="5897573"/>
            <a:ext cx="7644202" cy="353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C00000"/>
                </a:solidFill>
              </a:rPr>
              <a:t>이 공간이 비워 있으니 위 제작자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카테고리</a:t>
            </a:r>
            <a:r>
              <a:rPr lang="en-US" altLang="ko-KR" sz="1300" dirty="0">
                <a:solidFill>
                  <a:srgbClr val="C00000"/>
                </a:solidFill>
              </a:rPr>
              <a:t>, </a:t>
            </a:r>
            <a:r>
              <a:rPr lang="ko-KR" altLang="en-US" sz="1300" dirty="0">
                <a:solidFill>
                  <a:srgbClr val="C00000"/>
                </a:solidFill>
              </a:rPr>
              <a:t>참여</a:t>
            </a:r>
            <a:r>
              <a:rPr lang="en-US" altLang="ko-KR" sz="1300" dirty="0">
                <a:solidFill>
                  <a:srgbClr val="C00000"/>
                </a:solidFill>
              </a:rPr>
              <a:t>~ </a:t>
            </a:r>
            <a:r>
              <a:rPr lang="ko-KR" altLang="en-US" sz="1300" dirty="0">
                <a:solidFill>
                  <a:srgbClr val="C00000"/>
                </a:solidFill>
              </a:rPr>
              <a:t>이 부분을 아래로 이동 </a:t>
            </a:r>
            <a:endParaRPr lang="en-US" altLang="ko-KR" sz="1300" dirty="0">
              <a:solidFill>
                <a:srgbClr val="C0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10B6A3-2CC5-4405-B4DD-A284F88EE85A}"/>
              </a:ext>
            </a:extLst>
          </p:cNvPr>
          <p:cNvCxnSpPr>
            <a:cxnSpLocks/>
          </p:cNvCxnSpPr>
          <p:nvPr/>
        </p:nvCxnSpPr>
        <p:spPr>
          <a:xfrm flipH="1">
            <a:off x="1381998" y="3852360"/>
            <a:ext cx="2275074" cy="453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6A7ADA6-63EB-486E-BDBA-2CBD567BA605}"/>
              </a:ext>
            </a:extLst>
          </p:cNvPr>
          <p:cNvSpPr txBox="1"/>
          <p:nvPr/>
        </p:nvSpPr>
        <p:spPr>
          <a:xfrm>
            <a:off x="3666479" y="3639968"/>
            <a:ext cx="7548670" cy="613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이미지가 정사각형으로 보이게 설정하고 </a:t>
            </a:r>
            <a:r>
              <a:rPr lang="en-US" altLang="ko-KR" sz="1300" dirty="0">
                <a:solidFill>
                  <a:srgbClr val="FF0000"/>
                </a:solidFill>
              </a:rPr>
              <a:t>Text </a:t>
            </a:r>
            <a:r>
              <a:rPr lang="ko-KR" altLang="en-US" sz="1300" dirty="0">
                <a:solidFill>
                  <a:srgbClr val="FF0000"/>
                </a:solidFill>
              </a:rPr>
              <a:t>로 가려지는 부분을  없도록 </a:t>
            </a:r>
            <a:r>
              <a:rPr lang="en-US" altLang="ko-KR" sz="1300" dirty="0">
                <a:solidFill>
                  <a:srgbClr val="FF0000"/>
                </a:solidFill>
              </a:rPr>
              <a:t>Text </a:t>
            </a:r>
            <a:r>
              <a:rPr lang="ko-KR" altLang="en-US" sz="1300" dirty="0">
                <a:solidFill>
                  <a:srgbClr val="FF0000"/>
                </a:solidFill>
              </a:rPr>
              <a:t>부분을 밑으로 내림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</a:rPr>
              <a:t>… </a:t>
            </a:r>
            <a:r>
              <a:rPr lang="ko-KR" altLang="en-US" sz="1100" dirty="0">
                <a:solidFill>
                  <a:srgbClr val="FF0000"/>
                </a:solidFill>
              </a:rPr>
              <a:t>벤치마킹 </a:t>
            </a:r>
            <a:r>
              <a:rPr lang="en-US" altLang="ko-KR" sz="1100" dirty="0">
                <a:solidFill>
                  <a:srgbClr val="FF0000"/>
                </a:solidFill>
              </a:rPr>
              <a:t>-&gt;</a:t>
            </a:r>
            <a:r>
              <a:rPr lang="ko-KR" altLang="en-US" sz="1100" dirty="0">
                <a:solidFill>
                  <a:srgbClr val="FF0000"/>
                </a:solidFill>
              </a:rPr>
              <a:t> </a:t>
            </a:r>
            <a:r>
              <a:rPr lang="en-US" altLang="ko-KR" sz="1100" dirty="0">
                <a:solidFill>
                  <a:srgbClr val="FF0000"/>
                </a:solidFill>
              </a:rPr>
              <a:t>https://www.trendmonitor.co.kr/tmweb/trend/allTrend/list.do?code=0101#</a:t>
            </a:r>
          </a:p>
        </p:txBody>
      </p:sp>
    </p:spTree>
    <p:extLst>
      <p:ext uri="{BB962C8B-B14F-4D97-AF65-F5344CB8AC3E}">
        <p14:creationId xmlns:p14="http://schemas.microsoft.com/office/powerpoint/2010/main" val="314083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AD155D88-F5C9-4511-AF96-D9D413973E2F}"/>
              </a:ext>
            </a:extLst>
          </p:cNvPr>
          <p:cNvSpPr txBox="1"/>
          <p:nvPr/>
        </p:nvSpPr>
        <p:spPr>
          <a:xfrm>
            <a:off x="319595" y="168672"/>
            <a:ext cx="11540971" cy="4332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 startAt="12"/>
            </a:pPr>
            <a:r>
              <a:rPr lang="ko-KR" altLang="en-US" sz="1400" b="1" dirty="0" err="1"/>
              <a:t>메인화면</a:t>
            </a:r>
            <a:r>
              <a:rPr lang="ko-KR" altLang="en-US" sz="1400" b="1" dirty="0"/>
              <a:t> 카테고리 클릭 시 표시</a:t>
            </a: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  <a:p>
            <a:pPr>
              <a:lnSpc>
                <a:spcPct val="200000"/>
              </a:lnSpc>
            </a:pP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br>
              <a:rPr lang="en-US" altLang="ko-KR" sz="1400" b="1" dirty="0"/>
            </a:b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DE7BC-5324-4E03-8D18-844278407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04" y="758308"/>
            <a:ext cx="5921982" cy="256598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2C79767-6100-4B97-B65D-D8AB3657D708}"/>
              </a:ext>
            </a:extLst>
          </p:cNvPr>
          <p:cNvCxnSpPr>
            <a:cxnSpLocks/>
          </p:cNvCxnSpPr>
          <p:nvPr/>
        </p:nvCxnSpPr>
        <p:spPr>
          <a:xfrm flipH="1">
            <a:off x="2811302" y="1154097"/>
            <a:ext cx="3971238" cy="470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7E4623-B127-4A64-B4AF-B3BE474275E4}"/>
              </a:ext>
            </a:extLst>
          </p:cNvPr>
          <p:cNvSpPr txBox="1"/>
          <p:nvPr/>
        </p:nvSpPr>
        <p:spPr>
          <a:xfrm>
            <a:off x="6782540" y="958912"/>
            <a:ext cx="3248005" cy="653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err="1">
                <a:solidFill>
                  <a:srgbClr val="FF0000"/>
                </a:solidFill>
              </a:rPr>
              <a:t>메인화면에서</a:t>
            </a:r>
            <a:r>
              <a:rPr lang="ko-KR" altLang="en-US" sz="1300" dirty="0">
                <a:solidFill>
                  <a:srgbClr val="FF0000"/>
                </a:solidFill>
              </a:rPr>
              <a:t>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정치</a:t>
            </a:r>
            <a:r>
              <a:rPr lang="en-US" altLang="ko-KR" sz="1300" dirty="0">
                <a:solidFill>
                  <a:srgbClr val="FF0000"/>
                </a:solidFill>
              </a:rPr>
              <a:t>＂</a:t>
            </a:r>
            <a:r>
              <a:rPr lang="ko-KR" altLang="en-US" sz="1300" dirty="0">
                <a:solidFill>
                  <a:srgbClr val="FF0000"/>
                </a:solidFill>
              </a:rPr>
              <a:t>를 클릭해 보세요</a:t>
            </a:r>
            <a:r>
              <a:rPr lang="en-US" altLang="ko-KR" sz="1300" dirty="0">
                <a:solidFill>
                  <a:srgbClr val="FF0000"/>
                </a:solidFill>
              </a:rPr>
              <a:t>.  </a:t>
            </a:r>
            <a:br>
              <a:rPr lang="en-US" altLang="ko-KR" sz="1300" dirty="0">
                <a:solidFill>
                  <a:srgbClr val="FF0000"/>
                </a:solidFill>
              </a:rPr>
            </a:br>
            <a:r>
              <a:rPr lang="ko-KR" altLang="en-US" sz="1300" dirty="0">
                <a:solidFill>
                  <a:srgbClr val="FF0000"/>
                </a:solidFill>
              </a:rPr>
              <a:t>화면이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정치</a:t>
            </a:r>
            <a:r>
              <a:rPr lang="en-US" altLang="ko-KR" sz="1300" dirty="0">
                <a:solidFill>
                  <a:srgbClr val="FF0000"/>
                </a:solidFill>
              </a:rPr>
              <a:t>” </a:t>
            </a:r>
            <a:r>
              <a:rPr lang="ko-KR" altLang="en-US" sz="1300" dirty="0">
                <a:solidFill>
                  <a:srgbClr val="FF0000"/>
                </a:solidFill>
              </a:rPr>
              <a:t>쪽으로 바뀌죠</a:t>
            </a:r>
            <a:r>
              <a:rPr lang="en-US" altLang="ko-KR" sz="1300" dirty="0">
                <a:solidFill>
                  <a:srgbClr val="FF0000"/>
                </a:solidFill>
              </a:rPr>
              <a:t>?  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53D2A-0EED-414F-BD84-D07C606BA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479" y="2335001"/>
            <a:ext cx="4989638" cy="204168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BADBDD8-3B60-45EF-A5EE-4A49C2F91839}"/>
              </a:ext>
            </a:extLst>
          </p:cNvPr>
          <p:cNvCxnSpPr/>
          <p:nvPr/>
        </p:nvCxnSpPr>
        <p:spPr>
          <a:xfrm flipH="1">
            <a:off x="7723573" y="1420427"/>
            <a:ext cx="1429305" cy="18110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E1886B-8D21-4AFA-95DF-58AD7FCD9A64}"/>
              </a:ext>
            </a:extLst>
          </p:cNvPr>
          <p:cNvSpPr txBox="1"/>
          <p:nvPr/>
        </p:nvSpPr>
        <p:spPr>
          <a:xfrm>
            <a:off x="762904" y="4832925"/>
            <a:ext cx="5134739" cy="15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그런데 </a:t>
            </a:r>
            <a:r>
              <a:rPr lang="en-US" altLang="ko-KR" sz="1300" dirty="0">
                <a:solidFill>
                  <a:srgbClr val="FF0000"/>
                </a:solidFill>
              </a:rPr>
              <a:t>“</a:t>
            </a:r>
            <a:r>
              <a:rPr lang="ko-KR" altLang="en-US" sz="1300" dirty="0">
                <a:solidFill>
                  <a:srgbClr val="FF0000"/>
                </a:solidFill>
              </a:rPr>
              <a:t>정치</a:t>
            </a:r>
            <a:r>
              <a:rPr lang="en-US" altLang="ko-KR" sz="1300" dirty="0">
                <a:solidFill>
                  <a:srgbClr val="FF0000"/>
                </a:solidFill>
              </a:rPr>
              <a:t>“ 1</a:t>
            </a:r>
            <a:r>
              <a:rPr lang="ko-KR" altLang="en-US" sz="1300" dirty="0">
                <a:solidFill>
                  <a:srgbClr val="FF0000"/>
                </a:solidFill>
              </a:rPr>
              <a:t>차 카테고리 밑에 </a:t>
            </a:r>
            <a:r>
              <a:rPr lang="en-US" altLang="ko-KR" sz="1300" dirty="0">
                <a:solidFill>
                  <a:srgbClr val="FF0000"/>
                </a:solidFill>
              </a:rPr>
              <a:t>2</a:t>
            </a:r>
            <a:r>
              <a:rPr lang="ko-KR" altLang="en-US" sz="1300" dirty="0">
                <a:solidFill>
                  <a:srgbClr val="FF0000"/>
                </a:solidFill>
              </a:rPr>
              <a:t>차 카테고리가 표시되지 않는데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표시가 되어 보이도록 수정할 수 있나요</a:t>
            </a:r>
            <a:r>
              <a:rPr lang="en-US" altLang="ko-KR" sz="1300" dirty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300" dirty="0">
                <a:solidFill>
                  <a:srgbClr val="FF0000"/>
                </a:solidFill>
              </a:rPr>
              <a:t>우측 이미지처럼</a:t>
            </a: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rgbClr val="FF0000"/>
                </a:solidFill>
              </a:rPr>
              <a:t>※ </a:t>
            </a:r>
            <a:r>
              <a:rPr lang="ko-KR" altLang="en-US" sz="1300" b="1" dirty="0">
                <a:solidFill>
                  <a:srgbClr val="FF0000"/>
                </a:solidFill>
              </a:rPr>
              <a:t>이 페이지는 </a:t>
            </a:r>
            <a:r>
              <a:rPr lang="ko-KR" altLang="en-US" sz="1300" b="1" dirty="0" err="1">
                <a:solidFill>
                  <a:srgbClr val="FF0000"/>
                </a:solidFill>
              </a:rPr>
              <a:t>메인이</a:t>
            </a:r>
            <a:r>
              <a:rPr lang="ko-KR" altLang="en-US" sz="1300" b="1" dirty="0">
                <a:solidFill>
                  <a:srgbClr val="FF0000"/>
                </a:solidFill>
              </a:rPr>
              <a:t> 아니라 서브 페이지입니다</a:t>
            </a:r>
            <a:r>
              <a:rPr lang="en-US" altLang="ko-KR" sz="1300" b="1" dirty="0">
                <a:solidFill>
                  <a:srgbClr val="FF0000"/>
                </a:solidFill>
              </a:rPr>
              <a:t>.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7C61FF-29C0-4EA1-BFBC-E7A696543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359" y="4696518"/>
            <a:ext cx="5207148" cy="1992108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9F58B4C-25D2-4A76-9666-C2E2FDD32EEA}"/>
              </a:ext>
            </a:extLst>
          </p:cNvPr>
          <p:cNvCxnSpPr/>
          <p:nvPr/>
        </p:nvCxnSpPr>
        <p:spPr>
          <a:xfrm flipV="1">
            <a:off x="4057095" y="5273336"/>
            <a:ext cx="2157274" cy="798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8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2497</Words>
  <Application>Microsoft Office PowerPoint</Application>
  <PresentationFormat>와이드스크린</PresentationFormat>
  <Paragraphs>353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고형석</dc:creator>
  <cp:lastModifiedBy> </cp:lastModifiedBy>
  <cp:revision>250</cp:revision>
  <cp:lastPrinted>2021-04-02T01:46:08Z</cp:lastPrinted>
  <dcterms:created xsi:type="dcterms:W3CDTF">2021-03-27T02:41:15Z</dcterms:created>
  <dcterms:modified xsi:type="dcterms:W3CDTF">2021-04-09T01:26:32Z</dcterms:modified>
</cp:coreProperties>
</file>